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sldx" ContentType="application/vnd.openxmlformats-officedocument.presentationml.slide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57" r:id="rId4"/>
    <p:sldId id="260" r:id="rId5"/>
    <p:sldId id="263" r:id="rId6"/>
    <p:sldId id="261" r:id="rId7"/>
    <p:sldId id="262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4" r:id="rId17"/>
    <p:sldId id="272" r:id="rId18"/>
    <p:sldId id="279" r:id="rId19"/>
    <p:sldId id="280" r:id="rId20"/>
    <p:sldId id="281" r:id="rId21"/>
    <p:sldId id="284" r:id="rId22"/>
    <p:sldId id="369" r:id="rId23"/>
    <p:sldId id="285" r:id="rId24"/>
    <p:sldId id="368" r:id="rId25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723"/>
    <p:restoredTop sz="94689"/>
  </p:normalViewPr>
  <p:slideViewPr>
    <p:cSldViewPr snapToGrid="0" snapToObjects="1">
      <p:cViewPr varScale="1">
        <p:scale>
          <a:sx n="42" d="100"/>
          <a:sy n="42" d="100"/>
        </p:scale>
        <p:origin x="192" y="17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54AC5A-1C82-4371-8B06-BD512BD7E7A7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tr-TR"/>
        </a:p>
      </dgm:t>
    </dgm:pt>
    <dgm:pt modelId="{60F31937-14AF-4A37-A8AD-164130E84B79}">
      <dgm:prSet phldrT="[Metin]" custT="1"/>
      <dgm:spPr/>
      <dgm:t>
        <a:bodyPr/>
        <a:lstStyle/>
        <a:p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BİND skoru</a:t>
          </a:r>
        </a:p>
        <a:p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Kan değişimi eğrisi*</a:t>
          </a:r>
        </a:p>
      </dgm:t>
    </dgm:pt>
    <dgm:pt modelId="{EECF47A7-F7C3-45D4-8B9A-378DB78D6791}" type="parTrans" cxnId="{FDE0F149-C431-493D-8D4D-5E805B665B88}">
      <dgm:prSet/>
      <dgm:spPr/>
      <dgm:t>
        <a:bodyPr/>
        <a:lstStyle/>
        <a:p>
          <a:endParaRPr lang="tr-TR" sz="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DA14B3-B9C1-46E4-86EF-7403B5785AA3}" type="sibTrans" cxnId="{FDE0F149-C431-493D-8D4D-5E805B665B88}">
      <dgm:prSet/>
      <dgm:spPr/>
      <dgm:t>
        <a:bodyPr/>
        <a:lstStyle/>
        <a:p>
          <a:endParaRPr lang="tr-TR"/>
        </a:p>
      </dgm:t>
    </dgm:pt>
    <dgm:pt modelId="{62CDA507-4D08-4DF1-90ED-47CAB36B43A3}">
      <dgm:prSet phldrT="[Metin]" custT="1"/>
      <dgm:spPr/>
      <dgm:t>
        <a:bodyPr/>
        <a:lstStyle/>
        <a:p>
          <a:pPr algn="l"/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-BİND skoru ≤ 6</a:t>
          </a:r>
        </a:p>
        <a:p>
          <a:pPr algn="l"/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-KD sınırının üstünde değil / KD sınırına yakın değil</a:t>
          </a:r>
        </a:p>
      </dgm:t>
    </dgm:pt>
    <dgm:pt modelId="{A3E64F43-31A0-4058-AC1C-413C83782301}" type="parTrans" cxnId="{3B97E631-5FC6-42D6-89ED-7D4A16E0A85A}">
      <dgm:prSet/>
      <dgm:spPr/>
      <dgm:t>
        <a:bodyPr/>
        <a:lstStyle/>
        <a:p>
          <a:endParaRPr lang="tr-TR" sz="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6CD62-B6C9-4B53-9FCF-73B02927BC6C}" type="sibTrans" cxnId="{3B97E631-5FC6-42D6-89ED-7D4A16E0A85A}">
      <dgm:prSet/>
      <dgm:spPr/>
      <dgm:t>
        <a:bodyPr/>
        <a:lstStyle/>
        <a:p>
          <a:endParaRPr lang="tr-TR"/>
        </a:p>
      </dgm:t>
    </dgm:pt>
    <dgm:pt modelId="{EED9E273-8070-4755-B118-FDCF0EE11D3C}">
      <dgm:prSet phldrT="[Metin]" custT="1"/>
      <dgm:spPr/>
      <dgm:t>
        <a:bodyPr/>
        <a:lstStyle/>
        <a:p>
          <a:pPr algn="l"/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Aşağıdakilerin herhangi birisi varsa:</a:t>
          </a:r>
        </a:p>
        <a:p>
          <a:pPr algn="l"/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-BİND skoru 7-9</a:t>
          </a:r>
        </a:p>
        <a:p>
          <a:pPr algn="l"/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-TSB düzeyi KD sınırının 2 mg/dL altında</a:t>
          </a:r>
        </a:p>
        <a:p>
          <a:pPr algn="l"/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-Gestasyon yaşı &lt;35 hafta</a:t>
          </a:r>
        </a:p>
        <a:p>
          <a:pPr algn="l"/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-Hasta görünümlü</a:t>
          </a:r>
        </a:p>
      </dgm:t>
    </dgm:pt>
    <dgm:pt modelId="{1A58F36C-9BA1-4B21-AC20-10FE8B1FD6B0}" type="parTrans" cxnId="{480CF08F-5F2B-4D0D-A600-7B119E0B97F5}">
      <dgm:prSet/>
      <dgm:spPr/>
      <dgm:t>
        <a:bodyPr/>
        <a:lstStyle/>
        <a:p>
          <a:endParaRPr lang="tr-TR" sz="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6690EF-402E-4E04-9ED0-2E2B54C2EB0E}" type="sibTrans" cxnId="{480CF08F-5F2B-4D0D-A600-7B119E0B97F5}">
      <dgm:prSet/>
      <dgm:spPr/>
      <dgm:t>
        <a:bodyPr/>
        <a:lstStyle/>
        <a:p>
          <a:endParaRPr lang="tr-TR"/>
        </a:p>
      </dgm:t>
    </dgm:pt>
    <dgm:pt modelId="{616D47DC-74BF-45D0-816B-98FEF0CB6136}">
      <dgm:prSet custT="1"/>
      <dgm:spPr/>
      <dgm:t>
        <a:bodyPr/>
        <a:lstStyle/>
        <a:p>
          <a:r>
            <a:rPr lang="tr-TR" sz="900" dirty="0">
              <a:latin typeface="Times New Roman" panose="02020603050405020304" pitchFamily="18" charset="0"/>
              <a:cs typeface="Times New Roman" panose="02020603050405020304" pitchFamily="18" charset="0"/>
            </a:rPr>
            <a:t>Öykü-Fizik muayene</a:t>
          </a:r>
        </a:p>
        <a:p>
          <a:r>
            <a:rPr lang="tr-TR" sz="9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Gestasyon</a:t>
          </a:r>
          <a:r>
            <a:rPr lang="tr-TR" sz="900" dirty="0">
              <a:latin typeface="Times New Roman" panose="02020603050405020304" pitchFamily="18" charset="0"/>
              <a:cs typeface="Times New Roman" panose="02020603050405020304" pitchFamily="18" charset="0"/>
            </a:rPr>
            <a:t> yaşı</a:t>
          </a:r>
        </a:p>
        <a:p>
          <a:r>
            <a:rPr lang="tr-TR" sz="900" dirty="0">
              <a:latin typeface="Times New Roman" panose="02020603050405020304" pitchFamily="18" charset="0"/>
              <a:cs typeface="Times New Roman" panose="02020603050405020304" pitchFamily="18" charset="0"/>
            </a:rPr>
            <a:t>Saat olarak yaş</a:t>
          </a:r>
        </a:p>
      </dgm:t>
    </dgm:pt>
    <dgm:pt modelId="{B5D3F3D6-6885-4D20-893D-DC66C085EAAE}" type="parTrans" cxnId="{7A26715C-D7C2-4C5C-9EE9-4815CA2A4C2F}">
      <dgm:prSet/>
      <dgm:spPr/>
      <dgm:t>
        <a:bodyPr/>
        <a:lstStyle/>
        <a:p>
          <a:endParaRPr lang="tr-TR" sz="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8F3FA4-EC2A-4A9C-A4DA-6B3609A323FA}" type="sibTrans" cxnId="{7A26715C-D7C2-4C5C-9EE9-4815CA2A4C2F}">
      <dgm:prSet/>
      <dgm:spPr/>
      <dgm:t>
        <a:bodyPr/>
        <a:lstStyle/>
        <a:p>
          <a:endParaRPr lang="tr-TR"/>
        </a:p>
      </dgm:t>
    </dgm:pt>
    <dgm:pt modelId="{2812E899-4E23-4FE5-9CBB-521A43EF59C3}">
      <dgm:prSet custT="1"/>
      <dgm:spPr/>
      <dgm:t>
        <a:bodyPr/>
        <a:lstStyle/>
        <a:p>
          <a:r>
            <a:rPr lang="tr-TR" sz="900" dirty="0">
              <a:latin typeface="Times New Roman" panose="02020603050405020304" pitchFamily="18" charset="0"/>
              <a:cs typeface="Times New Roman" panose="02020603050405020304" pitchFamily="18" charset="0"/>
            </a:rPr>
            <a:t>Hızlı değerlendirme</a:t>
          </a:r>
        </a:p>
        <a:p>
          <a:r>
            <a:rPr lang="tr-TR" sz="900" dirty="0">
              <a:latin typeface="Times New Roman" panose="02020603050405020304" pitchFamily="18" charset="0"/>
              <a:cs typeface="Times New Roman" panose="02020603050405020304" pitchFamily="18" charset="0"/>
            </a:rPr>
            <a:t>Acil TSB, DB, İB ölçümü</a:t>
          </a:r>
        </a:p>
        <a:p>
          <a:r>
            <a:rPr lang="tr-TR" sz="900" dirty="0">
              <a:latin typeface="Times New Roman" panose="02020603050405020304" pitchFamily="18" charset="0"/>
              <a:cs typeface="Times New Roman" panose="02020603050405020304" pitchFamily="18" charset="0"/>
            </a:rPr>
            <a:t>Sonuçları beklemeden fototerapi başla</a:t>
          </a:r>
        </a:p>
      </dgm:t>
    </dgm:pt>
    <dgm:pt modelId="{58313A0D-8D73-48FB-9A68-613EC8D48F21}" type="parTrans" cxnId="{87297E18-8BE4-4281-81DB-A924778DD587}">
      <dgm:prSet/>
      <dgm:spPr/>
      <dgm:t>
        <a:bodyPr/>
        <a:lstStyle/>
        <a:p>
          <a:endParaRPr lang="tr-TR" sz="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2EE9E2-589B-40E7-9D8F-80B505C08BFB}" type="sibTrans" cxnId="{87297E18-8BE4-4281-81DB-A924778DD587}">
      <dgm:prSet/>
      <dgm:spPr/>
      <dgm:t>
        <a:bodyPr/>
        <a:lstStyle/>
        <a:p>
          <a:endParaRPr lang="tr-TR"/>
        </a:p>
      </dgm:t>
    </dgm:pt>
    <dgm:pt modelId="{A44B7A74-261E-40EB-9FCD-30D5AF236B52}">
      <dgm:prSet custT="1"/>
      <dgm:spPr/>
      <dgm:t>
        <a:bodyPr/>
        <a:lstStyle/>
        <a:p>
          <a:r>
            <a:rPr lang="tr-TR" sz="900" b="1" dirty="0">
              <a:latin typeface="Times New Roman" panose="02020603050405020304" pitchFamily="18" charset="0"/>
              <a:cs typeface="Times New Roman" panose="02020603050405020304" pitchFamily="18" charset="0"/>
            </a:rPr>
            <a:t>TRİYAJ→ SARI/KIRMIZI ALAN</a:t>
          </a:r>
        </a:p>
      </dgm:t>
    </dgm:pt>
    <dgm:pt modelId="{B5A072E9-E590-4047-934B-71F73C10FCD4}" type="parTrans" cxnId="{8907CF35-2073-4259-AA38-1EB9B374C550}">
      <dgm:prSet/>
      <dgm:spPr/>
      <dgm:t>
        <a:bodyPr/>
        <a:lstStyle/>
        <a:p>
          <a:endParaRPr lang="tr-TR" sz="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B67882-6E1B-4BCB-8E9F-03626279F836}" type="sibTrans" cxnId="{8907CF35-2073-4259-AA38-1EB9B374C550}">
      <dgm:prSet/>
      <dgm:spPr/>
      <dgm:t>
        <a:bodyPr/>
        <a:lstStyle/>
        <a:p>
          <a:endParaRPr lang="tr-TR"/>
        </a:p>
      </dgm:t>
    </dgm:pt>
    <dgm:pt modelId="{4DB60896-A535-4632-B5D2-18DF9A37F547}">
      <dgm:prSet custT="1"/>
      <dgm:spPr/>
      <dgm:t>
        <a:bodyPr/>
        <a:lstStyle/>
        <a:p>
          <a:r>
            <a:rPr lang="tr-TR" sz="900" b="1">
              <a:latin typeface="Times New Roman" panose="02020603050405020304" pitchFamily="18" charset="0"/>
              <a:cs typeface="Times New Roman" panose="02020603050405020304" pitchFamily="18" charset="0"/>
            </a:rPr>
            <a:t>SARILIKLI YENİDOĞAN</a:t>
          </a:r>
        </a:p>
      </dgm:t>
    </dgm:pt>
    <dgm:pt modelId="{7E1933E1-2C03-460E-8BEE-5119DE29D771}" type="parTrans" cxnId="{FB1E4727-E127-4FB8-9E1C-1CB5A1C950B6}">
      <dgm:prSet/>
      <dgm:spPr/>
      <dgm:t>
        <a:bodyPr/>
        <a:lstStyle/>
        <a:p>
          <a:endParaRPr lang="tr-TR"/>
        </a:p>
      </dgm:t>
    </dgm:pt>
    <dgm:pt modelId="{77E9467D-D507-4951-98F0-9E43DA211EB6}" type="sibTrans" cxnId="{FB1E4727-E127-4FB8-9E1C-1CB5A1C950B6}">
      <dgm:prSet/>
      <dgm:spPr/>
      <dgm:t>
        <a:bodyPr/>
        <a:lstStyle/>
        <a:p>
          <a:endParaRPr lang="tr-TR"/>
        </a:p>
      </dgm:t>
    </dgm:pt>
    <dgm:pt modelId="{D1346E3F-3240-481C-A7ED-859B90D5FEB5}">
      <dgm:prSet custT="1"/>
      <dgm:spPr/>
      <dgm:t>
        <a:bodyPr/>
        <a:lstStyle/>
        <a:p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Fototerapi eğrisi*</a:t>
          </a:r>
        </a:p>
      </dgm:t>
    </dgm:pt>
    <dgm:pt modelId="{A98B58D2-F1DB-44A1-9F68-580C363AAB85}" type="parTrans" cxnId="{BE3584B6-8E6F-4338-A028-83985B8160B1}">
      <dgm:prSet/>
      <dgm:spPr/>
      <dgm:t>
        <a:bodyPr/>
        <a:lstStyle/>
        <a:p>
          <a:endParaRPr lang="tr-TR" sz="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966EE6-8ECA-4533-A929-F7EF1951CB89}" type="sibTrans" cxnId="{BE3584B6-8E6F-4338-A028-83985B8160B1}">
      <dgm:prSet/>
      <dgm:spPr/>
      <dgm:t>
        <a:bodyPr/>
        <a:lstStyle/>
        <a:p>
          <a:endParaRPr lang="tr-TR"/>
        </a:p>
      </dgm:t>
    </dgm:pt>
    <dgm:pt modelId="{FD5F4468-9559-418C-B001-C9424C88E8AA}" type="asst">
      <dgm:prSet custT="1"/>
      <dgm:spPr/>
      <dgm:t>
        <a:bodyPr/>
        <a:lstStyle/>
        <a:p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Yenidoğan Yoğun Bakım Ünitesi</a:t>
          </a:r>
        </a:p>
        <a:p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Acil kan değişimi</a:t>
          </a:r>
        </a:p>
      </dgm:t>
    </dgm:pt>
    <dgm:pt modelId="{2603979E-D290-4069-8F58-0597085F9512}" type="parTrans" cxnId="{B4A1EE0D-36CC-4EBB-8978-C5A905604973}">
      <dgm:prSet/>
      <dgm:spPr/>
      <dgm:t>
        <a:bodyPr/>
        <a:lstStyle/>
        <a:p>
          <a:endParaRPr lang="tr-TR" sz="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B5405C-0ABB-4C70-AB95-53F161652840}" type="sibTrans" cxnId="{B4A1EE0D-36CC-4EBB-8978-C5A905604973}">
      <dgm:prSet/>
      <dgm:spPr/>
      <dgm:t>
        <a:bodyPr/>
        <a:lstStyle/>
        <a:p>
          <a:endParaRPr lang="tr-TR"/>
        </a:p>
      </dgm:t>
    </dgm:pt>
    <dgm:pt modelId="{2D270C3E-CD17-4A09-B4EC-2BA3D72E9020}" type="asst">
      <dgm:prSet custT="1"/>
      <dgm:spPr/>
      <dgm:t>
        <a:bodyPr/>
        <a:lstStyle/>
        <a:p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Fototerapi sınırı altında</a:t>
          </a:r>
        </a:p>
      </dgm:t>
    </dgm:pt>
    <dgm:pt modelId="{709E29CF-7792-4D35-8101-C379F42F3823}" type="parTrans" cxnId="{606F0AAC-9E49-4069-8C7D-5219F708925F}">
      <dgm:prSet/>
      <dgm:spPr/>
      <dgm:t>
        <a:bodyPr/>
        <a:lstStyle/>
        <a:p>
          <a:endParaRPr lang="tr-TR" sz="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1C1738-6C97-4B3D-A122-0696D524DD97}" type="sibTrans" cxnId="{606F0AAC-9E49-4069-8C7D-5219F708925F}">
      <dgm:prSet/>
      <dgm:spPr/>
      <dgm:t>
        <a:bodyPr/>
        <a:lstStyle/>
        <a:p>
          <a:endParaRPr lang="tr-TR"/>
        </a:p>
      </dgm:t>
    </dgm:pt>
    <dgm:pt modelId="{0E68B588-0528-4EE3-A637-A65A2718CDBF}" type="asst">
      <dgm:prSet custT="1"/>
      <dgm:spPr/>
      <dgm:t>
        <a:bodyPr/>
        <a:lstStyle/>
        <a:p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Fototerapi sınırı üstünde</a:t>
          </a:r>
        </a:p>
      </dgm:t>
    </dgm:pt>
    <dgm:pt modelId="{2F83A224-36F6-4E11-B511-9230B0836FC4}" type="parTrans" cxnId="{890FD281-43F5-4C1F-94EB-494F6E4335A3}">
      <dgm:prSet/>
      <dgm:spPr/>
      <dgm:t>
        <a:bodyPr/>
        <a:lstStyle/>
        <a:p>
          <a:endParaRPr lang="tr-TR" sz="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AC5DA4-7111-4374-9DE2-87051B6E7E7E}" type="sibTrans" cxnId="{890FD281-43F5-4C1F-94EB-494F6E4335A3}">
      <dgm:prSet/>
      <dgm:spPr/>
      <dgm:t>
        <a:bodyPr/>
        <a:lstStyle/>
        <a:p>
          <a:endParaRPr lang="tr-TR"/>
        </a:p>
      </dgm:t>
    </dgm:pt>
    <dgm:pt modelId="{5AFE7B20-39A0-4D74-8A1E-DF472D8E89D0}" type="asst">
      <dgm:prSet custT="1"/>
      <dgm:spPr/>
      <dgm:t>
        <a:bodyPr/>
        <a:lstStyle/>
        <a:p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Bilirubin nomogramına* göre izlem</a:t>
          </a:r>
        </a:p>
      </dgm:t>
    </dgm:pt>
    <dgm:pt modelId="{0D7AFAFF-B2C7-4D07-800C-C471406CEE6B}" type="parTrans" cxnId="{4375732E-210D-4805-B76D-EA3E64BC8778}">
      <dgm:prSet/>
      <dgm:spPr/>
      <dgm:t>
        <a:bodyPr/>
        <a:lstStyle/>
        <a:p>
          <a:endParaRPr lang="tr-TR" sz="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8BE6ED-AC95-4560-BE8D-3E466CE920AE}" type="sibTrans" cxnId="{4375732E-210D-4805-B76D-EA3E64BC8778}">
      <dgm:prSet/>
      <dgm:spPr/>
      <dgm:t>
        <a:bodyPr/>
        <a:lstStyle/>
        <a:p>
          <a:endParaRPr lang="tr-TR"/>
        </a:p>
      </dgm:t>
    </dgm:pt>
    <dgm:pt modelId="{C9A0B25F-C1F6-4929-952D-19C8428953B3}" type="asst">
      <dgm:prSet custT="1"/>
      <dgm:spPr/>
      <dgm:t>
        <a:bodyPr/>
        <a:lstStyle/>
        <a:p>
          <a:r>
            <a:rPr lang="tr-TR" sz="900">
              <a:latin typeface="Times New Roman" panose="02020603050405020304" pitchFamily="18" charset="0"/>
              <a:cs typeface="Times New Roman" panose="02020603050405020304" pitchFamily="18" charset="0"/>
            </a:rPr>
            <a:t>Yenidoğan Ünitesine yatış, fototerapiye devam </a:t>
          </a:r>
        </a:p>
      </dgm:t>
    </dgm:pt>
    <dgm:pt modelId="{C672E131-3757-4DB8-94D1-C79AF76A1925}" type="parTrans" cxnId="{8D633044-71A8-4BD8-95D2-61E5BC452267}">
      <dgm:prSet/>
      <dgm:spPr/>
      <dgm:t>
        <a:bodyPr/>
        <a:lstStyle/>
        <a:p>
          <a:endParaRPr lang="tr-TR" sz="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BE143A-915D-4A25-982E-0D92D3B8D7A6}" type="sibTrans" cxnId="{8D633044-71A8-4BD8-95D2-61E5BC452267}">
      <dgm:prSet/>
      <dgm:spPr/>
      <dgm:t>
        <a:bodyPr/>
        <a:lstStyle/>
        <a:p>
          <a:endParaRPr lang="tr-TR"/>
        </a:p>
      </dgm:t>
    </dgm:pt>
    <dgm:pt modelId="{94F4BB77-9011-4022-8B64-D07CE6942446}" type="pres">
      <dgm:prSet presAssocID="{5454AC5A-1C82-4371-8B06-BD512BD7E7A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03DB8D5-EE40-40B6-93CD-39C37EF4D593}" type="pres">
      <dgm:prSet presAssocID="{4DB60896-A535-4632-B5D2-18DF9A37F547}" presName="hierRoot1" presStyleCnt="0">
        <dgm:presLayoutVars>
          <dgm:hierBranch val="init"/>
        </dgm:presLayoutVars>
      </dgm:prSet>
      <dgm:spPr/>
    </dgm:pt>
    <dgm:pt modelId="{F20AB700-7845-4AC7-8239-37D21F10A876}" type="pres">
      <dgm:prSet presAssocID="{4DB60896-A535-4632-B5D2-18DF9A37F547}" presName="rootComposite1" presStyleCnt="0"/>
      <dgm:spPr/>
    </dgm:pt>
    <dgm:pt modelId="{4912A01D-7706-4C29-A99A-E02B8BE64B32}" type="pres">
      <dgm:prSet presAssocID="{4DB60896-A535-4632-B5D2-18DF9A37F547}" presName="rootText1" presStyleLbl="node0" presStyleIdx="0" presStyleCnt="1" custScaleX="171925" custScaleY="105856">
        <dgm:presLayoutVars>
          <dgm:chPref val="3"/>
        </dgm:presLayoutVars>
      </dgm:prSet>
      <dgm:spPr/>
    </dgm:pt>
    <dgm:pt modelId="{80441422-01CA-4789-BE18-8C6078AB0EE0}" type="pres">
      <dgm:prSet presAssocID="{4DB60896-A535-4632-B5D2-18DF9A37F547}" presName="rootConnector1" presStyleLbl="node1" presStyleIdx="0" presStyleCnt="0"/>
      <dgm:spPr/>
    </dgm:pt>
    <dgm:pt modelId="{2FC60A92-65C0-4526-BEB9-7659EF6B54EA}" type="pres">
      <dgm:prSet presAssocID="{4DB60896-A535-4632-B5D2-18DF9A37F547}" presName="hierChild2" presStyleCnt="0"/>
      <dgm:spPr/>
    </dgm:pt>
    <dgm:pt modelId="{AF2A906E-2BC1-4E48-A81F-8EEDF3CA2A1E}" type="pres">
      <dgm:prSet presAssocID="{B5A072E9-E590-4047-934B-71F73C10FCD4}" presName="Name37" presStyleLbl="parChTrans1D2" presStyleIdx="0" presStyleCnt="1"/>
      <dgm:spPr/>
    </dgm:pt>
    <dgm:pt modelId="{013FBB1D-A20B-4379-88C7-8FD47074F518}" type="pres">
      <dgm:prSet presAssocID="{A44B7A74-261E-40EB-9FCD-30D5AF236B52}" presName="hierRoot2" presStyleCnt="0">
        <dgm:presLayoutVars>
          <dgm:hierBranch val="init"/>
        </dgm:presLayoutVars>
      </dgm:prSet>
      <dgm:spPr/>
    </dgm:pt>
    <dgm:pt modelId="{24B82ADA-7A7D-4557-9292-262EBAB28DD0}" type="pres">
      <dgm:prSet presAssocID="{A44B7A74-261E-40EB-9FCD-30D5AF236B52}" presName="rootComposite" presStyleCnt="0"/>
      <dgm:spPr/>
    </dgm:pt>
    <dgm:pt modelId="{0968D984-B5FC-4A91-95B2-04B96859E005}" type="pres">
      <dgm:prSet presAssocID="{A44B7A74-261E-40EB-9FCD-30D5AF236B52}" presName="rootText" presStyleLbl="node2" presStyleIdx="0" presStyleCnt="1" custScaleX="212141" custScaleY="70860">
        <dgm:presLayoutVars>
          <dgm:chPref val="3"/>
        </dgm:presLayoutVars>
      </dgm:prSet>
      <dgm:spPr/>
    </dgm:pt>
    <dgm:pt modelId="{C8125B65-B1A1-4A6A-9428-49179D79E63F}" type="pres">
      <dgm:prSet presAssocID="{A44B7A74-261E-40EB-9FCD-30D5AF236B52}" presName="rootConnector" presStyleLbl="node2" presStyleIdx="0" presStyleCnt="1"/>
      <dgm:spPr/>
    </dgm:pt>
    <dgm:pt modelId="{5D198D74-2C70-47DD-AC74-4ECEC7C6706C}" type="pres">
      <dgm:prSet presAssocID="{A44B7A74-261E-40EB-9FCD-30D5AF236B52}" presName="hierChild4" presStyleCnt="0"/>
      <dgm:spPr/>
    </dgm:pt>
    <dgm:pt modelId="{CBC0FAA9-4E46-4C03-816A-CF22311D2D66}" type="pres">
      <dgm:prSet presAssocID="{58313A0D-8D73-48FB-9A68-613EC8D48F21}" presName="Name37" presStyleLbl="parChTrans1D3" presStyleIdx="0" presStyleCnt="1"/>
      <dgm:spPr/>
    </dgm:pt>
    <dgm:pt modelId="{8F98F240-0ED2-4DBC-9395-6DC8ECD4D59A}" type="pres">
      <dgm:prSet presAssocID="{2812E899-4E23-4FE5-9CBB-521A43EF59C3}" presName="hierRoot2" presStyleCnt="0">
        <dgm:presLayoutVars>
          <dgm:hierBranch val="init"/>
        </dgm:presLayoutVars>
      </dgm:prSet>
      <dgm:spPr/>
    </dgm:pt>
    <dgm:pt modelId="{0987E95B-D63E-488D-B8D2-3409D1A9E242}" type="pres">
      <dgm:prSet presAssocID="{2812E899-4E23-4FE5-9CBB-521A43EF59C3}" presName="rootComposite" presStyleCnt="0"/>
      <dgm:spPr/>
    </dgm:pt>
    <dgm:pt modelId="{B04B571A-5896-45D4-8EE0-019641128BE6}" type="pres">
      <dgm:prSet presAssocID="{2812E899-4E23-4FE5-9CBB-521A43EF59C3}" presName="rootText" presStyleLbl="node3" presStyleIdx="0" presStyleCnt="1" custScaleX="233395" custScaleY="103125">
        <dgm:presLayoutVars>
          <dgm:chPref val="3"/>
        </dgm:presLayoutVars>
      </dgm:prSet>
      <dgm:spPr/>
    </dgm:pt>
    <dgm:pt modelId="{01BFF2E1-5E0C-405B-9BB7-3DDFB2B17F89}" type="pres">
      <dgm:prSet presAssocID="{2812E899-4E23-4FE5-9CBB-521A43EF59C3}" presName="rootConnector" presStyleLbl="node3" presStyleIdx="0" presStyleCnt="1"/>
      <dgm:spPr/>
    </dgm:pt>
    <dgm:pt modelId="{551970CC-E709-40E7-9A43-269127F26DD9}" type="pres">
      <dgm:prSet presAssocID="{2812E899-4E23-4FE5-9CBB-521A43EF59C3}" presName="hierChild4" presStyleCnt="0"/>
      <dgm:spPr/>
    </dgm:pt>
    <dgm:pt modelId="{F67904B6-5BED-4229-9A83-6AE68799A0B6}" type="pres">
      <dgm:prSet presAssocID="{B5D3F3D6-6885-4D20-893D-DC66C085EAAE}" presName="Name37" presStyleLbl="parChTrans1D4" presStyleIdx="0" presStyleCnt="10"/>
      <dgm:spPr/>
    </dgm:pt>
    <dgm:pt modelId="{B66C7FC5-21B8-4046-BB54-5EA6B8AE9E5B}" type="pres">
      <dgm:prSet presAssocID="{616D47DC-74BF-45D0-816B-98FEF0CB6136}" presName="hierRoot2" presStyleCnt="0">
        <dgm:presLayoutVars>
          <dgm:hierBranch val="init"/>
        </dgm:presLayoutVars>
      </dgm:prSet>
      <dgm:spPr/>
    </dgm:pt>
    <dgm:pt modelId="{CE8820C2-7645-4AE7-A788-37D83C40299D}" type="pres">
      <dgm:prSet presAssocID="{616D47DC-74BF-45D0-816B-98FEF0CB6136}" presName="rootComposite" presStyleCnt="0"/>
      <dgm:spPr/>
    </dgm:pt>
    <dgm:pt modelId="{CC7163EB-014B-4F71-B74A-5CE3810802CC}" type="pres">
      <dgm:prSet presAssocID="{616D47DC-74BF-45D0-816B-98FEF0CB6136}" presName="rootText" presStyleLbl="node4" presStyleIdx="0" presStyleCnt="5" custScaleX="142420" custScaleY="124851" custLinFactNeighborY="-4036">
        <dgm:presLayoutVars>
          <dgm:chPref val="3"/>
        </dgm:presLayoutVars>
      </dgm:prSet>
      <dgm:spPr/>
    </dgm:pt>
    <dgm:pt modelId="{256E069F-460E-4065-8EF7-D2D19B89A535}" type="pres">
      <dgm:prSet presAssocID="{616D47DC-74BF-45D0-816B-98FEF0CB6136}" presName="rootConnector" presStyleLbl="node4" presStyleIdx="0" presStyleCnt="5"/>
      <dgm:spPr/>
    </dgm:pt>
    <dgm:pt modelId="{5CD454C4-2D4B-4E97-AB4A-EDE53284CF23}" type="pres">
      <dgm:prSet presAssocID="{616D47DC-74BF-45D0-816B-98FEF0CB6136}" presName="hierChild4" presStyleCnt="0"/>
      <dgm:spPr/>
    </dgm:pt>
    <dgm:pt modelId="{E7B2BD23-48E9-4398-8763-E1D83177D41A}" type="pres">
      <dgm:prSet presAssocID="{EECF47A7-F7C3-45D4-8B9A-378DB78D6791}" presName="Name37" presStyleLbl="parChTrans1D4" presStyleIdx="1" presStyleCnt="10"/>
      <dgm:spPr/>
    </dgm:pt>
    <dgm:pt modelId="{7F4176D2-9E0E-48B6-BF71-96184942A897}" type="pres">
      <dgm:prSet presAssocID="{60F31937-14AF-4A37-A8AD-164130E84B79}" presName="hierRoot2" presStyleCnt="0">
        <dgm:presLayoutVars>
          <dgm:hierBranch val="init"/>
        </dgm:presLayoutVars>
      </dgm:prSet>
      <dgm:spPr/>
    </dgm:pt>
    <dgm:pt modelId="{9D9E65EE-E608-483C-9810-AE0E0A48F56F}" type="pres">
      <dgm:prSet presAssocID="{60F31937-14AF-4A37-A8AD-164130E84B79}" presName="rootComposite" presStyleCnt="0"/>
      <dgm:spPr/>
    </dgm:pt>
    <dgm:pt modelId="{B7B137BB-77B5-4B64-8586-6667C4C820DA}" type="pres">
      <dgm:prSet presAssocID="{60F31937-14AF-4A37-A8AD-164130E84B79}" presName="rootText" presStyleLbl="node4" presStyleIdx="1" presStyleCnt="5" custScaleX="130126" custScaleY="108372">
        <dgm:presLayoutVars>
          <dgm:chPref val="3"/>
        </dgm:presLayoutVars>
      </dgm:prSet>
      <dgm:spPr/>
    </dgm:pt>
    <dgm:pt modelId="{BCD6D0B9-0217-4F57-ABED-09E00CA96074}" type="pres">
      <dgm:prSet presAssocID="{60F31937-14AF-4A37-A8AD-164130E84B79}" presName="rootConnector" presStyleLbl="node4" presStyleIdx="1" presStyleCnt="5"/>
      <dgm:spPr/>
    </dgm:pt>
    <dgm:pt modelId="{75C4A5C1-34EC-4B1B-B5EE-7992B2DB38C4}" type="pres">
      <dgm:prSet presAssocID="{60F31937-14AF-4A37-A8AD-164130E84B79}" presName="hierChild4" presStyleCnt="0"/>
      <dgm:spPr/>
    </dgm:pt>
    <dgm:pt modelId="{C3562E1D-71BA-4FD7-B7F5-35A96C20DA59}" type="pres">
      <dgm:prSet presAssocID="{A3E64F43-31A0-4058-AC1C-413C83782301}" presName="Name37" presStyleLbl="parChTrans1D4" presStyleIdx="2" presStyleCnt="10"/>
      <dgm:spPr/>
    </dgm:pt>
    <dgm:pt modelId="{DA2EF274-396F-441E-9420-D3ED0A69A7E7}" type="pres">
      <dgm:prSet presAssocID="{62CDA507-4D08-4DF1-90ED-47CAB36B43A3}" presName="hierRoot2" presStyleCnt="0">
        <dgm:presLayoutVars>
          <dgm:hierBranch val="init"/>
        </dgm:presLayoutVars>
      </dgm:prSet>
      <dgm:spPr/>
    </dgm:pt>
    <dgm:pt modelId="{9A19C705-5F48-4106-8D05-A2D363F50614}" type="pres">
      <dgm:prSet presAssocID="{62CDA507-4D08-4DF1-90ED-47CAB36B43A3}" presName="rootComposite" presStyleCnt="0"/>
      <dgm:spPr/>
    </dgm:pt>
    <dgm:pt modelId="{8942FC7A-36D5-44CD-823D-93CE98E716FD}" type="pres">
      <dgm:prSet presAssocID="{62CDA507-4D08-4DF1-90ED-47CAB36B43A3}" presName="rootText" presStyleLbl="node4" presStyleIdx="2" presStyleCnt="5" custFlipHor="1" custScaleX="261605" custScaleY="98830" custLinFactNeighborX="-3443" custLinFactNeighborY="-861">
        <dgm:presLayoutVars>
          <dgm:chPref val="3"/>
        </dgm:presLayoutVars>
      </dgm:prSet>
      <dgm:spPr/>
    </dgm:pt>
    <dgm:pt modelId="{CDF91999-0430-4E93-BCF4-5FE2EE5879DC}" type="pres">
      <dgm:prSet presAssocID="{62CDA507-4D08-4DF1-90ED-47CAB36B43A3}" presName="rootConnector" presStyleLbl="node4" presStyleIdx="2" presStyleCnt="5"/>
      <dgm:spPr/>
    </dgm:pt>
    <dgm:pt modelId="{ACE2168F-61AB-46FD-9173-12AC8BD4FF8C}" type="pres">
      <dgm:prSet presAssocID="{62CDA507-4D08-4DF1-90ED-47CAB36B43A3}" presName="hierChild4" presStyleCnt="0"/>
      <dgm:spPr/>
    </dgm:pt>
    <dgm:pt modelId="{D75CB515-8625-4FD3-B9BA-921326A43F6F}" type="pres">
      <dgm:prSet presAssocID="{A98B58D2-F1DB-44A1-9F68-580C363AAB85}" presName="Name37" presStyleLbl="parChTrans1D4" presStyleIdx="3" presStyleCnt="10"/>
      <dgm:spPr/>
    </dgm:pt>
    <dgm:pt modelId="{B7C1AFED-19A5-4ACF-8EA7-90F6DA22DFD1}" type="pres">
      <dgm:prSet presAssocID="{D1346E3F-3240-481C-A7ED-859B90D5FEB5}" presName="hierRoot2" presStyleCnt="0">
        <dgm:presLayoutVars>
          <dgm:hierBranch val="init"/>
        </dgm:presLayoutVars>
      </dgm:prSet>
      <dgm:spPr/>
    </dgm:pt>
    <dgm:pt modelId="{156505F2-3615-447C-BE8C-57F5FD95FE7A}" type="pres">
      <dgm:prSet presAssocID="{D1346E3F-3240-481C-A7ED-859B90D5FEB5}" presName="rootComposite" presStyleCnt="0"/>
      <dgm:spPr/>
    </dgm:pt>
    <dgm:pt modelId="{F6FD8054-B93C-4C72-99E4-B15D5727EBEE}" type="pres">
      <dgm:prSet presAssocID="{D1346E3F-3240-481C-A7ED-859B90D5FEB5}" presName="rootText" presStyleLbl="node4" presStyleIdx="3" presStyleCnt="5" custScaleY="46086">
        <dgm:presLayoutVars>
          <dgm:chPref val="3"/>
        </dgm:presLayoutVars>
      </dgm:prSet>
      <dgm:spPr/>
    </dgm:pt>
    <dgm:pt modelId="{B72437ED-5561-48D4-89AC-5CFC72D23CD9}" type="pres">
      <dgm:prSet presAssocID="{D1346E3F-3240-481C-A7ED-859B90D5FEB5}" presName="rootConnector" presStyleLbl="node4" presStyleIdx="3" presStyleCnt="5"/>
      <dgm:spPr/>
    </dgm:pt>
    <dgm:pt modelId="{4BEE7E5B-C495-4A61-930B-29D54B33F54B}" type="pres">
      <dgm:prSet presAssocID="{D1346E3F-3240-481C-A7ED-859B90D5FEB5}" presName="hierChild4" presStyleCnt="0"/>
      <dgm:spPr/>
    </dgm:pt>
    <dgm:pt modelId="{B4303E8F-00C3-49A9-914E-91CF70A95E1E}" type="pres">
      <dgm:prSet presAssocID="{D1346E3F-3240-481C-A7ED-859B90D5FEB5}" presName="hierChild5" presStyleCnt="0"/>
      <dgm:spPr/>
    </dgm:pt>
    <dgm:pt modelId="{6C11715C-D2F3-473C-80E4-79BE8ED2DDE5}" type="pres">
      <dgm:prSet presAssocID="{709E29CF-7792-4D35-8101-C379F42F3823}" presName="Name111" presStyleLbl="parChTrans1D4" presStyleIdx="4" presStyleCnt="10"/>
      <dgm:spPr/>
    </dgm:pt>
    <dgm:pt modelId="{8FCD8349-4DED-49C3-86DE-595A1CCE7D32}" type="pres">
      <dgm:prSet presAssocID="{2D270C3E-CD17-4A09-B4EC-2BA3D72E9020}" presName="hierRoot3" presStyleCnt="0">
        <dgm:presLayoutVars>
          <dgm:hierBranch val="init"/>
        </dgm:presLayoutVars>
      </dgm:prSet>
      <dgm:spPr/>
    </dgm:pt>
    <dgm:pt modelId="{AE2793BC-4541-44EB-9FBF-2AACB0558964}" type="pres">
      <dgm:prSet presAssocID="{2D270C3E-CD17-4A09-B4EC-2BA3D72E9020}" presName="rootComposite3" presStyleCnt="0"/>
      <dgm:spPr/>
    </dgm:pt>
    <dgm:pt modelId="{55019B80-11A0-4152-AB5B-4A9DE56E84C1}" type="pres">
      <dgm:prSet presAssocID="{2D270C3E-CD17-4A09-B4EC-2BA3D72E9020}" presName="rootText3" presStyleLbl="asst4" presStyleIdx="0" presStyleCnt="5" custLinFactNeighborX="-24392" custLinFactNeighborY="-3753">
        <dgm:presLayoutVars>
          <dgm:chPref val="3"/>
        </dgm:presLayoutVars>
      </dgm:prSet>
      <dgm:spPr/>
    </dgm:pt>
    <dgm:pt modelId="{949D6467-C1D1-4814-8A39-D0FE6CA9C31E}" type="pres">
      <dgm:prSet presAssocID="{2D270C3E-CD17-4A09-B4EC-2BA3D72E9020}" presName="rootConnector3" presStyleLbl="asst4" presStyleIdx="0" presStyleCnt="5"/>
      <dgm:spPr/>
    </dgm:pt>
    <dgm:pt modelId="{03FF8BC6-944B-4073-83D0-BAE0E003DE73}" type="pres">
      <dgm:prSet presAssocID="{2D270C3E-CD17-4A09-B4EC-2BA3D72E9020}" presName="hierChild6" presStyleCnt="0"/>
      <dgm:spPr/>
    </dgm:pt>
    <dgm:pt modelId="{BD3D0772-4A24-4DA5-B1A0-E6A6D844C9C2}" type="pres">
      <dgm:prSet presAssocID="{2D270C3E-CD17-4A09-B4EC-2BA3D72E9020}" presName="hierChild7" presStyleCnt="0"/>
      <dgm:spPr/>
    </dgm:pt>
    <dgm:pt modelId="{A532B3A7-77EC-4EEB-B1E8-A6A640C2C90A}" type="pres">
      <dgm:prSet presAssocID="{0D7AFAFF-B2C7-4D07-800C-C471406CEE6B}" presName="Name111" presStyleLbl="parChTrans1D4" presStyleIdx="5" presStyleCnt="10"/>
      <dgm:spPr/>
    </dgm:pt>
    <dgm:pt modelId="{3D87DE01-19AA-4F2F-94A2-31AFE87203A4}" type="pres">
      <dgm:prSet presAssocID="{5AFE7B20-39A0-4D74-8A1E-DF472D8E89D0}" presName="hierRoot3" presStyleCnt="0">
        <dgm:presLayoutVars>
          <dgm:hierBranch val="init"/>
        </dgm:presLayoutVars>
      </dgm:prSet>
      <dgm:spPr/>
    </dgm:pt>
    <dgm:pt modelId="{D030D05A-8EF9-46E6-A600-56F6DE43BD71}" type="pres">
      <dgm:prSet presAssocID="{5AFE7B20-39A0-4D74-8A1E-DF472D8E89D0}" presName="rootComposite3" presStyleCnt="0"/>
      <dgm:spPr/>
    </dgm:pt>
    <dgm:pt modelId="{3AD5A8DD-4C49-47BF-A406-7D61EAA3F2A1}" type="pres">
      <dgm:prSet presAssocID="{5AFE7B20-39A0-4D74-8A1E-DF472D8E89D0}" presName="rootText3" presStyleLbl="asst4" presStyleIdx="1" presStyleCnt="5" custLinFactNeighborX="52429">
        <dgm:presLayoutVars>
          <dgm:chPref val="3"/>
        </dgm:presLayoutVars>
      </dgm:prSet>
      <dgm:spPr/>
    </dgm:pt>
    <dgm:pt modelId="{EFC10E04-83A4-47ED-9DE5-A5BD4EBD41A0}" type="pres">
      <dgm:prSet presAssocID="{5AFE7B20-39A0-4D74-8A1E-DF472D8E89D0}" presName="rootConnector3" presStyleLbl="asst4" presStyleIdx="1" presStyleCnt="5"/>
      <dgm:spPr/>
    </dgm:pt>
    <dgm:pt modelId="{D1647025-A0FE-4C3D-A630-293469986EB7}" type="pres">
      <dgm:prSet presAssocID="{5AFE7B20-39A0-4D74-8A1E-DF472D8E89D0}" presName="hierChild6" presStyleCnt="0"/>
      <dgm:spPr/>
    </dgm:pt>
    <dgm:pt modelId="{F62624C3-C7F2-41C8-B913-F39F621D6A98}" type="pres">
      <dgm:prSet presAssocID="{5AFE7B20-39A0-4D74-8A1E-DF472D8E89D0}" presName="hierChild7" presStyleCnt="0"/>
      <dgm:spPr/>
    </dgm:pt>
    <dgm:pt modelId="{941CDC3F-84E6-4791-B981-CE7974AC157C}" type="pres">
      <dgm:prSet presAssocID="{2F83A224-36F6-4E11-B511-9230B0836FC4}" presName="Name111" presStyleLbl="parChTrans1D4" presStyleIdx="6" presStyleCnt="10"/>
      <dgm:spPr/>
    </dgm:pt>
    <dgm:pt modelId="{E84A59E3-8988-4C94-BF48-242390ED5D02}" type="pres">
      <dgm:prSet presAssocID="{0E68B588-0528-4EE3-A637-A65A2718CDBF}" presName="hierRoot3" presStyleCnt="0">
        <dgm:presLayoutVars>
          <dgm:hierBranch val="init"/>
        </dgm:presLayoutVars>
      </dgm:prSet>
      <dgm:spPr/>
    </dgm:pt>
    <dgm:pt modelId="{D35D927D-6BA8-4A0A-B8BC-9A7E61AF0C51}" type="pres">
      <dgm:prSet presAssocID="{0E68B588-0528-4EE3-A637-A65A2718CDBF}" presName="rootComposite3" presStyleCnt="0"/>
      <dgm:spPr/>
    </dgm:pt>
    <dgm:pt modelId="{45D0D211-39CB-4B1F-B7EC-70D80E01D9A6}" type="pres">
      <dgm:prSet presAssocID="{0E68B588-0528-4EE3-A637-A65A2718CDBF}" presName="rootText3" presStyleLbl="asst4" presStyleIdx="2" presStyleCnt="5" custScaleX="110280" custLinFactNeighborY="-3752">
        <dgm:presLayoutVars>
          <dgm:chPref val="3"/>
        </dgm:presLayoutVars>
      </dgm:prSet>
      <dgm:spPr/>
    </dgm:pt>
    <dgm:pt modelId="{9DD67A2F-DC9B-4405-BD9D-09D6C48E3701}" type="pres">
      <dgm:prSet presAssocID="{0E68B588-0528-4EE3-A637-A65A2718CDBF}" presName="rootConnector3" presStyleLbl="asst4" presStyleIdx="2" presStyleCnt="5"/>
      <dgm:spPr/>
    </dgm:pt>
    <dgm:pt modelId="{6DC29D5D-2834-4458-A0D5-D81829744F74}" type="pres">
      <dgm:prSet presAssocID="{0E68B588-0528-4EE3-A637-A65A2718CDBF}" presName="hierChild6" presStyleCnt="0"/>
      <dgm:spPr/>
    </dgm:pt>
    <dgm:pt modelId="{2DB57776-3EE9-4332-B5A5-2F2D0691F161}" type="pres">
      <dgm:prSet presAssocID="{0E68B588-0528-4EE3-A637-A65A2718CDBF}" presName="hierChild7" presStyleCnt="0"/>
      <dgm:spPr/>
    </dgm:pt>
    <dgm:pt modelId="{294A7524-6EAC-4A1A-9B6B-BC183153ACDB}" type="pres">
      <dgm:prSet presAssocID="{C672E131-3757-4DB8-94D1-C79AF76A1925}" presName="Name111" presStyleLbl="parChTrans1D4" presStyleIdx="7" presStyleCnt="10"/>
      <dgm:spPr/>
    </dgm:pt>
    <dgm:pt modelId="{1425F6C5-5D48-4BEB-B7C2-6381A296BD06}" type="pres">
      <dgm:prSet presAssocID="{C9A0B25F-C1F6-4929-952D-19C8428953B3}" presName="hierRoot3" presStyleCnt="0">
        <dgm:presLayoutVars>
          <dgm:hierBranch val="init"/>
        </dgm:presLayoutVars>
      </dgm:prSet>
      <dgm:spPr/>
    </dgm:pt>
    <dgm:pt modelId="{1F0CDA47-6DCE-4871-BB9C-636B94393E48}" type="pres">
      <dgm:prSet presAssocID="{C9A0B25F-C1F6-4929-952D-19C8428953B3}" presName="rootComposite3" presStyleCnt="0"/>
      <dgm:spPr/>
    </dgm:pt>
    <dgm:pt modelId="{A7492ED3-064F-4D7B-80EB-FC75E0A92F51}" type="pres">
      <dgm:prSet presAssocID="{C9A0B25F-C1F6-4929-952D-19C8428953B3}" presName="rootText3" presStyleLbl="asst4" presStyleIdx="3" presStyleCnt="5">
        <dgm:presLayoutVars>
          <dgm:chPref val="3"/>
        </dgm:presLayoutVars>
      </dgm:prSet>
      <dgm:spPr/>
    </dgm:pt>
    <dgm:pt modelId="{DDC30C73-BB84-46A6-8275-F3C17D82DAC2}" type="pres">
      <dgm:prSet presAssocID="{C9A0B25F-C1F6-4929-952D-19C8428953B3}" presName="rootConnector3" presStyleLbl="asst4" presStyleIdx="3" presStyleCnt="5"/>
      <dgm:spPr/>
    </dgm:pt>
    <dgm:pt modelId="{4DC4A375-9E98-4EE7-9DF6-68DCCCFB550E}" type="pres">
      <dgm:prSet presAssocID="{C9A0B25F-C1F6-4929-952D-19C8428953B3}" presName="hierChild6" presStyleCnt="0"/>
      <dgm:spPr/>
    </dgm:pt>
    <dgm:pt modelId="{574A6A35-8A17-40D7-8676-A756B3D11D2C}" type="pres">
      <dgm:prSet presAssocID="{C9A0B25F-C1F6-4929-952D-19C8428953B3}" presName="hierChild7" presStyleCnt="0"/>
      <dgm:spPr/>
    </dgm:pt>
    <dgm:pt modelId="{F4FAA5F2-ABBF-434A-97D4-DD1D72D25141}" type="pres">
      <dgm:prSet presAssocID="{62CDA507-4D08-4DF1-90ED-47CAB36B43A3}" presName="hierChild5" presStyleCnt="0"/>
      <dgm:spPr/>
    </dgm:pt>
    <dgm:pt modelId="{F94F7008-F8BD-46D5-8C0C-47593E97B430}" type="pres">
      <dgm:prSet presAssocID="{1A58F36C-9BA1-4B21-AC20-10FE8B1FD6B0}" presName="Name37" presStyleLbl="parChTrans1D4" presStyleIdx="8" presStyleCnt="10"/>
      <dgm:spPr/>
    </dgm:pt>
    <dgm:pt modelId="{AFD3F511-EB58-4006-BD70-C04F98CD94AF}" type="pres">
      <dgm:prSet presAssocID="{EED9E273-8070-4755-B118-FDCF0EE11D3C}" presName="hierRoot2" presStyleCnt="0">
        <dgm:presLayoutVars>
          <dgm:hierBranch val="init"/>
        </dgm:presLayoutVars>
      </dgm:prSet>
      <dgm:spPr/>
    </dgm:pt>
    <dgm:pt modelId="{21186450-CAF7-42E7-A19F-F9789AECF2AD}" type="pres">
      <dgm:prSet presAssocID="{EED9E273-8070-4755-B118-FDCF0EE11D3C}" presName="rootComposite" presStyleCnt="0"/>
      <dgm:spPr/>
    </dgm:pt>
    <dgm:pt modelId="{DFD9D460-DBFE-43EC-BBAE-F62FAC5DA383}" type="pres">
      <dgm:prSet presAssocID="{EED9E273-8070-4755-B118-FDCF0EE11D3C}" presName="rootText" presStyleLbl="node4" presStyleIdx="4" presStyleCnt="5" custScaleX="294806" custScaleY="174203">
        <dgm:presLayoutVars>
          <dgm:chPref val="3"/>
        </dgm:presLayoutVars>
      </dgm:prSet>
      <dgm:spPr/>
    </dgm:pt>
    <dgm:pt modelId="{E1A6D7E4-F73B-4104-8A79-DA40E6B68EAA}" type="pres">
      <dgm:prSet presAssocID="{EED9E273-8070-4755-B118-FDCF0EE11D3C}" presName="rootConnector" presStyleLbl="node4" presStyleIdx="4" presStyleCnt="5"/>
      <dgm:spPr/>
    </dgm:pt>
    <dgm:pt modelId="{F4A1E347-77AF-4D09-9446-6D138C5050C4}" type="pres">
      <dgm:prSet presAssocID="{EED9E273-8070-4755-B118-FDCF0EE11D3C}" presName="hierChild4" presStyleCnt="0"/>
      <dgm:spPr/>
    </dgm:pt>
    <dgm:pt modelId="{7019DC7A-5603-42A4-9F90-17528379946D}" type="pres">
      <dgm:prSet presAssocID="{EED9E273-8070-4755-B118-FDCF0EE11D3C}" presName="hierChild5" presStyleCnt="0"/>
      <dgm:spPr/>
    </dgm:pt>
    <dgm:pt modelId="{D56AF322-53E2-4BAD-97AB-2CAADAF235C4}" type="pres">
      <dgm:prSet presAssocID="{2603979E-D290-4069-8F58-0597085F9512}" presName="Name111" presStyleLbl="parChTrans1D4" presStyleIdx="9" presStyleCnt="10"/>
      <dgm:spPr/>
    </dgm:pt>
    <dgm:pt modelId="{5EF84ED9-4CDF-4A21-8B4D-4D00E457159D}" type="pres">
      <dgm:prSet presAssocID="{FD5F4468-9559-418C-B001-C9424C88E8AA}" presName="hierRoot3" presStyleCnt="0">
        <dgm:presLayoutVars>
          <dgm:hierBranch val="init"/>
        </dgm:presLayoutVars>
      </dgm:prSet>
      <dgm:spPr/>
    </dgm:pt>
    <dgm:pt modelId="{5E822FBC-0D72-4BDD-950D-AABF90F0F189}" type="pres">
      <dgm:prSet presAssocID="{FD5F4468-9559-418C-B001-C9424C88E8AA}" presName="rootComposite3" presStyleCnt="0"/>
      <dgm:spPr/>
    </dgm:pt>
    <dgm:pt modelId="{78689358-37F4-4845-9D05-9C5ABFE4A43F}" type="pres">
      <dgm:prSet presAssocID="{FD5F4468-9559-418C-B001-C9424C88E8AA}" presName="rootText3" presStyleLbl="asst4" presStyleIdx="4" presStyleCnt="5" custScaleX="147290" custScaleY="104167">
        <dgm:presLayoutVars>
          <dgm:chPref val="3"/>
        </dgm:presLayoutVars>
      </dgm:prSet>
      <dgm:spPr/>
    </dgm:pt>
    <dgm:pt modelId="{B59BFC57-E773-4092-AD9A-888DDA685E4F}" type="pres">
      <dgm:prSet presAssocID="{FD5F4468-9559-418C-B001-C9424C88E8AA}" presName="rootConnector3" presStyleLbl="asst4" presStyleIdx="4" presStyleCnt="5"/>
      <dgm:spPr/>
    </dgm:pt>
    <dgm:pt modelId="{285EE2B6-05ED-43F8-A3B6-AD786BBE6C5A}" type="pres">
      <dgm:prSet presAssocID="{FD5F4468-9559-418C-B001-C9424C88E8AA}" presName="hierChild6" presStyleCnt="0"/>
      <dgm:spPr/>
    </dgm:pt>
    <dgm:pt modelId="{6EB53EB0-212A-479F-BF34-D875CE4E1233}" type="pres">
      <dgm:prSet presAssocID="{FD5F4468-9559-418C-B001-C9424C88E8AA}" presName="hierChild7" presStyleCnt="0"/>
      <dgm:spPr/>
    </dgm:pt>
    <dgm:pt modelId="{EF37E707-E97C-42EE-9BAE-EF83DB47D4AA}" type="pres">
      <dgm:prSet presAssocID="{60F31937-14AF-4A37-A8AD-164130E84B79}" presName="hierChild5" presStyleCnt="0"/>
      <dgm:spPr/>
    </dgm:pt>
    <dgm:pt modelId="{958963DB-DE17-4A89-B435-4B0359D9DBF9}" type="pres">
      <dgm:prSet presAssocID="{616D47DC-74BF-45D0-816B-98FEF0CB6136}" presName="hierChild5" presStyleCnt="0"/>
      <dgm:spPr/>
    </dgm:pt>
    <dgm:pt modelId="{1BEF7543-65F3-4ED5-80E5-5D3B7F4BF02A}" type="pres">
      <dgm:prSet presAssocID="{2812E899-4E23-4FE5-9CBB-521A43EF59C3}" presName="hierChild5" presStyleCnt="0"/>
      <dgm:spPr/>
    </dgm:pt>
    <dgm:pt modelId="{0CA45F01-3D69-4D34-8CBC-9C3D2ECA35F4}" type="pres">
      <dgm:prSet presAssocID="{A44B7A74-261E-40EB-9FCD-30D5AF236B52}" presName="hierChild5" presStyleCnt="0"/>
      <dgm:spPr/>
    </dgm:pt>
    <dgm:pt modelId="{507D7749-BD16-4616-A2DC-D7EDAA87278A}" type="pres">
      <dgm:prSet presAssocID="{4DB60896-A535-4632-B5D2-18DF9A37F547}" presName="hierChild3" presStyleCnt="0"/>
      <dgm:spPr/>
    </dgm:pt>
  </dgm:ptLst>
  <dgm:cxnLst>
    <dgm:cxn modelId="{6E35230B-A0D4-4013-BE7F-450F43FC47DB}" type="presOf" srcId="{A44B7A74-261E-40EB-9FCD-30D5AF236B52}" destId="{0968D984-B5FC-4A91-95B2-04B96859E005}" srcOrd="0" destOrd="0" presId="urn:microsoft.com/office/officeart/2005/8/layout/orgChart1"/>
    <dgm:cxn modelId="{B4A1EE0D-36CC-4EBB-8978-C5A905604973}" srcId="{EED9E273-8070-4755-B118-FDCF0EE11D3C}" destId="{FD5F4468-9559-418C-B001-C9424C88E8AA}" srcOrd="0" destOrd="0" parTransId="{2603979E-D290-4069-8F58-0597085F9512}" sibTransId="{5DB5405C-0ABB-4C70-AB95-53F161652840}"/>
    <dgm:cxn modelId="{769F970E-E53B-4E45-8068-68557095B015}" type="presOf" srcId="{62CDA507-4D08-4DF1-90ED-47CAB36B43A3}" destId="{8942FC7A-36D5-44CD-823D-93CE98E716FD}" srcOrd="0" destOrd="0" presId="urn:microsoft.com/office/officeart/2005/8/layout/orgChart1"/>
    <dgm:cxn modelId="{91213618-6DD8-4DAE-AE50-2A2CF3EF59C6}" type="presOf" srcId="{C672E131-3757-4DB8-94D1-C79AF76A1925}" destId="{294A7524-6EAC-4A1A-9B6B-BC183153ACDB}" srcOrd="0" destOrd="0" presId="urn:microsoft.com/office/officeart/2005/8/layout/orgChart1"/>
    <dgm:cxn modelId="{87297E18-8BE4-4281-81DB-A924778DD587}" srcId="{A44B7A74-261E-40EB-9FCD-30D5AF236B52}" destId="{2812E899-4E23-4FE5-9CBB-521A43EF59C3}" srcOrd="0" destOrd="0" parTransId="{58313A0D-8D73-48FB-9A68-613EC8D48F21}" sibTransId="{F62EE9E2-589B-40E7-9D8F-80B505C08BFB}"/>
    <dgm:cxn modelId="{0F5D1A19-C922-4223-8BF5-846ED3D6855D}" type="presOf" srcId="{B5D3F3D6-6885-4D20-893D-DC66C085EAAE}" destId="{F67904B6-5BED-4229-9A83-6AE68799A0B6}" srcOrd="0" destOrd="0" presId="urn:microsoft.com/office/officeart/2005/8/layout/orgChart1"/>
    <dgm:cxn modelId="{D0E34F19-86C8-421F-BE42-9B38AE32D5E4}" type="presOf" srcId="{EED9E273-8070-4755-B118-FDCF0EE11D3C}" destId="{DFD9D460-DBFE-43EC-BBAE-F62FAC5DA383}" srcOrd="0" destOrd="0" presId="urn:microsoft.com/office/officeart/2005/8/layout/orgChart1"/>
    <dgm:cxn modelId="{B1E4AF1F-3189-405D-B015-4F2CFE045475}" type="presOf" srcId="{2812E899-4E23-4FE5-9CBB-521A43EF59C3}" destId="{01BFF2E1-5E0C-405B-9BB7-3DDFB2B17F89}" srcOrd="1" destOrd="0" presId="urn:microsoft.com/office/officeart/2005/8/layout/orgChart1"/>
    <dgm:cxn modelId="{FB1E4727-E127-4FB8-9E1C-1CB5A1C950B6}" srcId="{5454AC5A-1C82-4371-8B06-BD512BD7E7A7}" destId="{4DB60896-A535-4632-B5D2-18DF9A37F547}" srcOrd="0" destOrd="0" parTransId="{7E1933E1-2C03-460E-8BEE-5119DE29D771}" sibTransId="{77E9467D-D507-4951-98F0-9E43DA211EB6}"/>
    <dgm:cxn modelId="{4375732E-210D-4805-B76D-EA3E64BC8778}" srcId="{2D270C3E-CD17-4A09-B4EC-2BA3D72E9020}" destId="{5AFE7B20-39A0-4D74-8A1E-DF472D8E89D0}" srcOrd="0" destOrd="0" parTransId="{0D7AFAFF-B2C7-4D07-800C-C471406CEE6B}" sibTransId="{C68BE6ED-AC95-4560-BE8D-3E466CE920AE}"/>
    <dgm:cxn modelId="{3B97E631-5FC6-42D6-89ED-7D4A16E0A85A}" srcId="{60F31937-14AF-4A37-A8AD-164130E84B79}" destId="{62CDA507-4D08-4DF1-90ED-47CAB36B43A3}" srcOrd="0" destOrd="0" parTransId="{A3E64F43-31A0-4058-AC1C-413C83782301}" sibTransId="{93E6CD62-B6C9-4B53-9FCF-73B02927BC6C}"/>
    <dgm:cxn modelId="{8907CF35-2073-4259-AA38-1EB9B374C550}" srcId="{4DB60896-A535-4632-B5D2-18DF9A37F547}" destId="{A44B7A74-261E-40EB-9FCD-30D5AF236B52}" srcOrd="0" destOrd="0" parTransId="{B5A072E9-E590-4047-934B-71F73C10FCD4}" sibTransId="{4DB67882-6E1B-4BCB-8E9F-03626279F836}"/>
    <dgm:cxn modelId="{FE0AE63B-1CED-4CE5-8505-58B0969C70FA}" type="presOf" srcId="{1A58F36C-9BA1-4B21-AC20-10FE8B1FD6B0}" destId="{F94F7008-F8BD-46D5-8C0C-47593E97B430}" srcOrd="0" destOrd="0" presId="urn:microsoft.com/office/officeart/2005/8/layout/orgChart1"/>
    <dgm:cxn modelId="{8D633044-71A8-4BD8-95D2-61E5BC452267}" srcId="{0E68B588-0528-4EE3-A637-A65A2718CDBF}" destId="{C9A0B25F-C1F6-4929-952D-19C8428953B3}" srcOrd="0" destOrd="0" parTransId="{C672E131-3757-4DB8-94D1-C79AF76A1925}" sibTransId="{53BE143A-915D-4A25-982E-0D92D3B8D7A6}"/>
    <dgm:cxn modelId="{9F4F7144-8827-4D98-9595-496EA007D421}" type="presOf" srcId="{2D270C3E-CD17-4A09-B4EC-2BA3D72E9020}" destId="{55019B80-11A0-4152-AB5B-4A9DE56E84C1}" srcOrd="0" destOrd="0" presId="urn:microsoft.com/office/officeart/2005/8/layout/orgChart1"/>
    <dgm:cxn modelId="{8229D144-85E9-46D3-A65C-43760612BFA7}" type="presOf" srcId="{2603979E-D290-4069-8F58-0597085F9512}" destId="{D56AF322-53E2-4BAD-97AB-2CAADAF235C4}" srcOrd="0" destOrd="0" presId="urn:microsoft.com/office/officeart/2005/8/layout/orgChart1"/>
    <dgm:cxn modelId="{FDE0F149-C431-493D-8D4D-5E805B665B88}" srcId="{616D47DC-74BF-45D0-816B-98FEF0CB6136}" destId="{60F31937-14AF-4A37-A8AD-164130E84B79}" srcOrd="0" destOrd="0" parTransId="{EECF47A7-F7C3-45D4-8B9A-378DB78D6791}" sibTransId="{6EDA14B3-B9C1-46E4-86EF-7403B5785AA3}"/>
    <dgm:cxn modelId="{2A585654-0EA4-450C-913D-41DA636EA746}" type="presOf" srcId="{2F83A224-36F6-4E11-B511-9230B0836FC4}" destId="{941CDC3F-84E6-4791-B981-CE7974AC157C}" srcOrd="0" destOrd="0" presId="urn:microsoft.com/office/officeart/2005/8/layout/orgChart1"/>
    <dgm:cxn modelId="{48077858-F531-49ED-9F81-6FFCAD794707}" type="presOf" srcId="{A98B58D2-F1DB-44A1-9F68-580C363AAB85}" destId="{D75CB515-8625-4FD3-B9BA-921326A43F6F}" srcOrd="0" destOrd="0" presId="urn:microsoft.com/office/officeart/2005/8/layout/orgChart1"/>
    <dgm:cxn modelId="{7A26715C-D7C2-4C5C-9EE9-4815CA2A4C2F}" srcId="{2812E899-4E23-4FE5-9CBB-521A43EF59C3}" destId="{616D47DC-74BF-45D0-816B-98FEF0CB6136}" srcOrd="0" destOrd="0" parTransId="{B5D3F3D6-6885-4D20-893D-DC66C085EAAE}" sibTransId="{908F3FA4-EC2A-4A9C-A4DA-6B3609A323FA}"/>
    <dgm:cxn modelId="{DE5A1B65-2C87-4349-BDED-01773F4D76F5}" type="presOf" srcId="{D1346E3F-3240-481C-A7ED-859B90D5FEB5}" destId="{F6FD8054-B93C-4C72-99E4-B15D5727EBEE}" srcOrd="0" destOrd="0" presId="urn:microsoft.com/office/officeart/2005/8/layout/orgChart1"/>
    <dgm:cxn modelId="{8BDED765-7299-4A65-A499-E4B870176D13}" type="presOf" srcId="{5AFE7B20-39A0-4D74-8A1E-DF472D8E89D0}" destId="{EFC10E04-83A4-47ED-9DE5-A5BD4EBD41A0}" srcOrd="1" destOrd="0" presId="urn:microsoft.com/office/officeart/2005/8/layout/orgChart1"/>
    <dgm:cxn modelId="{54EB3F6F-B25C-444C-9B0E-3C6F483C7B7E}" type="presOf" srcId="{616D47DC-74BF-45D0-816B-98FEF0CB6136}" destId="{256E069F-460E-4065-8EF7-D2D19B89A535}" srcOrd="1" destOrd="0" presId="urn:microsoft.com/office/officeart/2005/8/layout/orgChart1"/>
    <dgm:cxn modelId="{B2CBC27C-EB42-4236-8EDC-2394FE328CF4}" type="presOf" srcId="{60F31937-14AF-4A37-A8AD-164130E84B79}" destId="{BCD6D0B9-0217-4F57-ABED-09E00CA96074}" srcOrd="1" destOrd="0" presId="urn:microsoft.com/office/officeart/2005/8/layout/orgChart1"/>
    <dgm:cxn modelId="{890FD281-43F5-4C1F-94EB-494F6E4335A3}" srcId="{D1346E3F-3240-481C-A7ED-859B90D5FEB5}" destId="{0E68B588-0528-4EE3-A637-A65A2718CDBF}" srcOrd="1" destOrd="0" parTransId="{2F83A224-36F6-4E11-B511-9230B0836FC4}" sibTransId="{08AC5DA4-7111-4374-9DE2-87051B6E7E7E}"/>
    <dgm:cxn modelId="{EFAF0588-D36A-4690-ABD2-2378E2233B64}" type="presOf" srcId="{C9A0B25F-C1F6-4929-952D-19C8428953B3}" destId="{DDC30C73-BB84-46A6-8275-F3C17D82DAC2}" srcOrd="1" destOrd="0" presId="urn:microsoft.com/office/officeart/2005/8/layout/orgChart1"/>
    <dgm:cxn modelId="{B2FF888D-7361-4CFF-B694-471A5B0CC121}" type="presOf" srcId="{A3E64F43-31A0-4058-AC1C-413C83782301}" destId="{C3562E1D-71BA-4FD7-B7F5-35A96C20DA59}" srcOrd="0" destOrd="0" presId="urn:microsoft.com/office/officeart/2005/8/layout/orgChart1"/>
    <dgm:cxn modelId="{480CF08F-5F2B-4D0D-A600-7B119E0B97F5}" srcId="{60F31937-14AF-4A37-A8AD-164130E84B79}" destId="{EED9E273-8070-4755-B118-FDCF0EE11D3C}" srcOrd="1" destOrd="0" parTransId="{1A58F36C-9BA1-4B21-AC20-10FE8B1FD6B0}" sibTransId="{A96690EF-402E-4E04-9ED0-2E2B54C2EB0E}"/>
    <dgm:cxn modelId="{09BCF49A-8B00-4749-A2A1-6304E1BA7448}" type="presOf" srcId="{2D270C3E-CD17-4A09-B4EC-2BA3D72E9020}" destId="{949D6467-C1D1-4814-8A39-D0FE6CA9C31E}" srcOrd="1" destOrd="0" presId="urn:microsoft.com/office/officeart/2005/8/layout/orgChart1"/>
    <dgm:cxn modelId="{453BA8A0-3614-4F75-8D7C-5ABF613E49AC}" type="presOf" srcId="{EECF47A7-F7C3-45D4-8B9A-378DB78D6791}" destId="{E7B2BD23-48E9-4398-8763-E1D83177D41A}" srcOrd="0" destOrd="0" presId="urn:microsoft.com/office/officeart/2005/8/layout/orgChart1"/>
    <dgm:cxn modelId="{70E2F0A0-D218-44FA-8057-46193F94C61E}" type="presOf" srcId="{709E29CF-7792-4D35-8101-C379F42F3823}" destId="{6C11715C-D2F3-473C-80E4-79BE8ED2DDE5}" srcOrd="0" destOrd="0" presId="urn:microsoft.com/office/officeart/2005/8/layout/orgChart1"/>
    <dgm:cxn modelId="{709E40A4-E860-4325-8E48-39FCEB6A08D7}" type="presOf" srcId="{C9A0B25F-C1F6-4929-952D-19C8428953B3}" destId="{A7492ED3-064F-4D7B-80EB-FC75E0A92F51}" srcOrd="0" destOrd="0" presId="urn:microsoft.com/office/officeart/2005/8/layout/orgChart1"/>
    <dgm:cxn modelId="{E6AD1AA6-74C5-46AE-A26A-576736D4DDF1}" type="presOf" srcId="{B5A072E9-E590-4047-934B-71F73C10FCD4}" destId="{AF2A906E-2BC1-4E48-A81F-8EEDF3CA2A1E}" srcOrd="0" destOrd="0" presId="urn:microsoft.com/office/officeart/2005/8/layout/orgChart1"/>
    <dgm:cxn modelId="{606F0AAC-9E49-4069-8C7D-5219F708925F}" srcId="{D1346E3F-3240-481C-A7ED-859B90D5FEB5}" destId="{2D270C3E-CD17-4A09-B4EC-2BA3D72E9020}" srcOrd="0" destOrd="0" parTransId="{709E29CF-7792-4D35-8101-C379F42F3823}" sibTransId="{C21C1738-6C97-4B3D-A122-0696D524DD97}"/>
    <dgm:cxn modelId="{BE3584B6-8E6F-4338-A028-83985B8160B1}" srcId="{62CDA507-4D08-4DF1-90ED-47CAB36B43A3}" destId="{D1346E3F-3240-481C-A7ED-859B90D5FEB5}" srcOrd="0" destOrd="0" parTransId="{A98B58D2-F1DB-44A1-9F68-580C363AAB85}" sibTransId="{62966EE6-8ECA-4533-A929-F7EF1951CB89}"/>
    <dgm:cxn modelId="{C0D1D1BE-CC27-4E7A-8A23-6D53EB34E9A5}" type="presOf" srcId="{58313A0D-8D73-48FB-9A68-613EC8D48F21}" destId="{CBC0FAA9-4E46-4C03-816A-CF22311D2D66}" srcOrd="0" destOrd="0" presId="urn:microsoft.com/office/officeart/2005/8/layout/orgChart1"/>
    <dgm:cxn modelId="{EFE708C1-3839-4229-A2F0-C65B7D2FA855}" type="presOf" srcId="{2812E899-4E23-4FE5-9CBB-521A43EF59C3}" destId="{B04B571A-5896-45D4-8EE0-019641128BE6}" srcOrd="0" destOrd="0" presId="urn:microsoft.com/office/officeart/2005/8/layout/orgChart1"/>
    <dgm:cxn modelId="{2E1825C6-E26D-452D-AADD-C2D81F1770C7}" type="presOf" srcId="{0E68B588-0528-4EE3-A637-A65A2718CDBF}" destId="{45D0D211-39CB-4B1F-B7EC-70D80E01D9A6}" srcOrd="0" destOrd="0" presId="urn:microsoft.com/office/officeart/2005/8/layout/orgChart1"/>
    <dgm:cxn modelId="{A50A49C6-BC73-421B-83DF-649BC196B073}" type="presOf" srcId="{5454AC5A-1C82-4371-8B06-BD512BD7E7A7}" destId="{94F4BB77-9011-4022-8B64-D07CE6942446}" srcOrd="0" destOrd="0" presId="urn:microsoft.com/office/officeart/2005/8/layout/orgChart1"/>
    <dgm:cxn modelId="{95A8AACC-87FE-49B3-B6ED-06831B039BDF}" type="presOf" srcId="{60F31937-14AF-4A37-A8AD-164130E84B79}" destId="{B7B137BB-77B5-4B64-8586-6667C4C820DA}" srcOrd="0" destOrd="0" presId="urn:microsoft.com/office/officeart/2005/8/layout/orgChart1"/>
    <dgm:cxn modelId="{027BE3CC-F113-49C2-9A7D-08167E764538}" type="presOf" srcId="{62CDA507-4D08-4DF1-90ED-47CAB36B43A3}" destId="{CDF91999-0430-4E93-BCF4-5FE2EE5879DC}" srcOrd="1" destOrd="0" presId="urn:microsoft.com/office/officeart/2005/8/layout/orgChart1"/>
    <dgm:cxn modelId="{58CCDDCF-E026-4170-8B32-E05870CB959B}" type="presOf" srcId="{0E68B588-0528-4EE3-A637-A65A2718CDBF}" destId="{9DD67A2F-DC9B-4405-BD9D-09D6C48E3701}" srcOrd="1" destOrd="0" presId="urn:microsoft.com/office/officeart/2005/8/layout/orgChart1"/>
    <dgm:cxn modelId="{8B18E8D1-0A22-4A51-A19A-A6CBBEB24187}" type="presOf" srcId="{5AFE7B20-39A0-4D74-8A1E-DF472D8E89D0}" destId="{3AD5A8DD-4C49-47BF-A406-7D61EAA3F2A1}" srcOrd="0" destOrd="0" presId="urn:microsoft.com/office/officeart/2005/8/layout/orgChart1"/>
    <dgm:cxn modelId="{5A3221D3-D8A2-47F8-A263-8B44D8006F6C}" type="presOf" srcId="{0D7AFAFF-B2C7-4D07-800C-C471406CEE6B}" destId="{A532B3A7-77EC-4EEB-B1E8-A6A640C2C90A}" srcOrd="0" destOrd="0" presId="urn:microsoft.com/office/officeart/2005/8/layout/orgChart1"/>
    <dgm:cxn modelId="{86BB2CE5-2315-4FC7-AC1A-D05DAA1B5D4A}" type="presOf" srcId="{4DB60896-A535-4632-B5D2-18DF9A37F547}" destId="{4912A01D-7706-4C29-A99A-E02B8BE64B32}" srcOrd="0" destOrd="0" presId="urn:microsoft.com/office/officeart/2005/8/layout/orgChart1"/>
    <dgm:cxn modelId="{7B1223E9-A2AE-4986-921B-02B2BA6D7C6D}" type="presOf" srcId="{4DB60896-A535-4632-B5D2-18DF9A37F547}" destId="{80441422-01CA-4789-BE18-8C6078AB0EE0}" srcOrd="1" destOrd="0" presId="urn:microsoft.com/office/officeart/2005/8/layout/orgChart1"/>
    <dgm:cxn modelId="{7D0D31EB-EC5C-497A-9D4C-7E0287FA84E0}" type="presOf" srcId="{A44B7A74-261E-40EB-9FCD-30D5AF236B52}" destId="{C8125B65-B1A1-4A6A-9428-49179D79E63F}" srcOrd="1" destOrd="0" presId="urn:microsoft.com/office/officeart/2005/8/layout/orgChart1"/>
    <dgm:cxn modelId="{316FE9ED-ADD6-4E46-A2BC-579030DDA84A}" type="presOf" srcId="{616D47DC-74BF-45D0-816B-98FEF0CB6136}" destId="{CC7163EB-014B-4F71-B74A-5CE3810802CC}" srcOrd="0" destOrd="0" presId="urn:microsoft.com/office/officeart/2005/8/layout/orgChart1"/>
    <dgm:cxn modelId="{6978F5ED-1BE8-4FC0-A9B6-31F0D57E9EE4}" type="presOf" srcId="{FD5F4468-9559-418C-B001-C9424C88E8AA}" destId="{78689358-37F4-4845-9D05-9C5ABFE4A43F}" srcOrd="0" destOrd="0" presId="urn:microsoft.com/office/officeart/2005/8/layout/orgChart1"/>
    <dgm:cxn modelId="{0838FEEE-47C7-4137-90C6-F630853A85C7}" type="presOf" srcId="{FD5F4468-9559-418C-B001-C9424C88E8AA}" destId="{B59BFC57-E773-4092-AD9A-888DDA685E4F}" srcOrd="1" destOrd="0" presId="urn:microsoft.com/office/officeart/2005/8/layout/orgChart1"/>
    <dgm:cxn modelId="{15EB7AF6-7F82-4F89-AAEB-5C75450A9A9B}" type="presOf" srcId="{D1346E3F-3240-481C-A7ED-859B90D5FEB5}" destId="{B72437ED-5561-48D4-89AC-5CFC72D23CD9}" srcOrd="1" destOrd="0" presId="urn:microsoft.com/office/officeart/2005/8/layout/orgChart1"/>
    <dgm:cxn modelId="{2A3EF2F6-A0C7-436F-802F-4512E28A7B9F}" type="presOf" srcId="{EED9E273-8070-4755-B118-FDCF0EE11D3C}" destId="{E1A6D7E4-F73B-4104-8A79-DA40E6B68EAA}" srcOrd="1" destOrd="0" presId="urn:microsoft.com/office/officeart/2005/8/layout/orgChart1"/>
    <dgm:cxn modelId="{8B5748E7-4B7D-4D68-A493-DE8AD9E947FD}" type="presParOf" srcId="{94F4BB77-9011-4022-8B64-D07CE6942446}" destId="{303DB8D5-EE40-40B6-93CD-39C37EF4D593}" srcOrd="0" destOrd="0" presId="urn:microsoft.com/office/officeart/2005/8/layout/orgChart1"/>
    <dgm:cxn modelId="{997BC2ED-A57A-4D1F-BA45-01AB6FF4BCBA}" type="presParOf" srcId="{303DB8D5-EE40-40B6-93CD-39C37EF4D593}" destId="{F20AB700-7845-4AC7-8239-37D21F10A876}" srcOrd="0" destOrd="0" presId="urn:microsoft.com/office/officeart/2005/8/layout/orgChart1"/>
    <dgm:cxn modelId="{C019B265-CF43-416F-A74D-A64A27FE5D75}" type="presParOf" srcId="{F20AB700-7845-4AC7-8239-37D21F10A876}" destId="{4912A01D-7706-4C29-A99A-E02B8BE64B32}" srcOrd="0" destOrd="0" presId="urn:microsoft.com/office/officeart/2005/8/layout/orgChart1"/>
    <dgm:cxn modelId="{B5AD50B8-B629-4A3B-8366-3A16FF158970}" type="presParOf" srcId="{F20AB700-7845-4AC7-8239-37D21F10A876}" destId="{80441422-01CA-4789-BE18-8C6078AB0EE0}" srcOrd="1" destOrd="0" presId="urn:microsoft.com/office/officeart/2005/8/layout/orgChart1"/>
    <dgm:cxn modelId="{0E51883B-8504-4201-9E0B-65FA197E8BEF}" type="presParOf" srcId="{303DB8D5-EE40-40B6-93CD-39C37EF4D593}" destId="{2FC60A92-65C0-4526-BEB9-7659EF6B54EA}" srcOrd="1" destOrd="0" presId="urn:microsoft.com/office/officeart/2005/8/layout/orgChart1"/>
    <dgm:cxn modelId="{B7E9513D-F1E5-4A86-B10B-2FC8FAC5D744}" type="presParOf" srcId="{2FC60A92-65C0-4526-BEB9-7659EF6B54EA}" destId="{AF2A906E-2BC1-4E48-A81F-8EEDF3CA2A1E}" srcOrd="0" destOrd="0" presId="urn:microsoft.com/office/officeart/2005/8/layout/orgChart1"/>
    <dgm:cxn modelId="{F5C2EF75-3950-42FE-84FC-829A0D6C69C8}" type="presParOf" srcId="{2FC60A92-65C0-4526-BEB9-7659EF6B54EA}" destId="{013FBB1D-A20B-4379-88C7-8FD47074F518}" srcOrd="1" destOrd="0" presId="urn:microsoft.com/office/officeart/2005/8/layout/orgChart1"/>
    <dgm:cxn modelId="{E0CAF329-5F63-4E68-A84A-02EE0E518087}" type="presParOf" srcId="{013FBB1D-A20B-4379-88C7-8FD47074F518}" destId="{24B82ADA-7A7D-4557-9292-262EBAB28DD0}" srcOrd="0" destOrd="0" presId="urn:microsoft.com/office/officeart/2005/8/layout/orgChart1"/>
    <dgm:cxn modelId="{94AA0009-2D22-46A7-9D89-DB1AD6EBF6BD}" type="presParOf" srcId="{24B82ADA-7A7D-4557-9292-262EBAB28DD0}" destId="{0968D984-B5FC-4A91-95B2-04B96859E005}" srcOrd="0" destOrd="0" presId="urn:microsoft.com/office/officeart/2005/8/layout/orgChart1"/>
    <dgm:cxn modelId="{4D2F99E1-610C-469A-B036-5DB1E4308FAE}" type="presParOf" srcId="{24B82ADA-7A7D-4557-9292-262EBAB28DD0}" destId="{C8125B65-B1A1-4A6A-9428-49179D79E63F}" srcOrd="1" destOrd="0" presId="urn:microsoft.com/office/officeart/2005/8/layout/orgChart1"/>
    <dgm:cxn modelId="{A5507593-6854-47B3-8A86-1420CD4B69AF}" type="presParOf" srcId="{013FBB1D-A20B-4379-88C7-8FD47074F518}" destId="{5D198D74-2C70-47DD-AC74-4ECEC7C6706C}" srcOrd="1" destOrd="0" presId="urn:microsoft.com/office/officeart/2005/8/layout/orgChart1"/>
    <dgm:cxn modelId="{999541A2-5C74-4E93-980B-7FC5D32A7B68}" type="presParOf" srcId="{5D198D74-2C70-47DD-AC74-4ECEC7C6706C}" destId="{CBC0FAA9-4E46-4C03-816A-CF22311D2D66}" srcOrd="0" destOrd="0" presId="urn:microsoft.com/office/officeart/2005/8/layout/orgChart1"/>
    <dgm:cxn modelId="{DD13F124-202F-4AF4-811B-C71833EDEDC6}" type="presParOf" srcId="{5D198D74-2C70-47DD-AC74-4ECEC7C6706C}" destId="{8F98F240-0ED2-4DBC-9395-6DC8ECD4D59A}" srcOrd="1" destOrd="0" presId="urn:microsoft.com/office/officeart/2005/8/layout/orgChart1"/>
    <dgm:cxn modelId="{B1811837-FE2D-4FDF-9EF9-B8EFD62ABF30}" type="presParOf" srcId="{8F98F240-0ED2-4DBC-9395-6DC8ECD4D59A}" destId="{0987E95B-D63E-488D-B8D2-3409D1A9E242}" srcOrd="0" destOrd="0" presId="urn:microsoft.com/office/officeart/2005/8/layout/orgChart1"/>
    <dgm:cxn modelId="{157FC35D-6745-4E33-9350-BFC4BE0CB52A}" type="presParOf" srcId="{0987E95B-D63E-488D-B8D2-3409D1A9E242}" destId="{B04B571A-5896-45D4-8EE0-019641128BE6}" srcOrd="0" destOrd="0" presId="urn:microsoft.com/office/officeart/2005/8/layout/orgChart1"/>
    <dgm:cxn modelId="{567115B1-49F7-421B-BB4D-B9DE5E8CE62F}" type="presParOf" srcId="{0987E95B-D63E-488D-B8D2-3409D1A9E242}" destId="{01BFF2E1-5E0C-405B-9BB7-3DDFB2B17F89}" srcOrd="1" destOrd="0" presId="urn:microsoft.com/office/officeart/2005/8/layout/orgChart1"/>
    <dgm:cxn modelId="{334A77B6-B568-4E3A-AB3C-3488D43020A4}" type="presParOf" srcId="{8F98F240-0ED2-4DBC-9395-6DC8ECD4D59A}" destId="{551970CC-E709-40E7-9A43-269127F26DD9}" srcOrd="1" destOrd="0" presId="urn:microsoft.com/office/officeart/2005/8/layout/orgChart1"/>
    <dgm:cxn modelId="{329D961C-ADAA-4CAB-8A67-DD87561C9788}" type="presParOf" srcId="{551970CC-E709-40E7-9A43-269127F26DD9}" destId="{F67904B6-5BED-4229-9A83-6AE68799A0B6}" srcOrd="0" destOrd="0" presId="urn:microsoft.com/office/officeart/2005/8/layout/orgChart1"/>
    <dgm:cxn modelId="{03D1AEBD-323E-42C5-AE3E-F5E54FDD0A30}" type="presParOf" srcId="{551970CC-E709-40E7-9A43-269127F26DD9}" destId="{B66C7FC5-21B8-4046-BB54-5EA6B8AE9E5B}" srcOrd="1" destOrd="0" presId="urn:microsoft.com/office/officeart/2005/8/layout/orgChart1"/>
    <dgm:cxn modelId="{3B8B57F2-5E4A-49EA-BBFA-AC176EF310E3}" type="presParOf" srcId="{B66C7FC5-21B8-4046-BB54-5EA6B8AE9E5B}" destId="{CE8820C2-7645-4AE7-A788-37D83C40299D}" srcOrd="0" destOrd="0" presId="urn:microsoft.com/office/officeart/2005/8/layout/orgChart1"/>
    <dgm:cxn modelId="{68530EC7-BDE1-4C19-A74E-7AF71B53DB67}" type="presParOf" srcId="{CE8820C2-7645-4AE7-A788-37D83C40299D}" destId="{CC7163EB-014B-4F71-B74A-5CE3810802CC}" srcOrd="0" destOrd="0" presId="urn:microsoft.com/office/officeart/2005/8/layout/orgChart1"/>
    <dgm:cxn modelId="{71F74631-E5CE-4207-A971-5E53210AFB71}" type="presParOf" srcId="{CE8820C2-7645-4AE7-A788-37D83C40299D}" destId="{256E069F-460E-4065-8EF7-D2D19B89A535}" srcOrd="1" destOrd="0" presId="urn:microsoft.com/office/officeart/2005/8/layout/orgChart1"/>
    <dgm:cxn modelId="{FDC11640-6C6F-4362-8FA0-D0B8793745C1}" type="presParOf" srcId="{B66C7FC5-21B8-4046-BB54-5EA6B8AE9E5B}" destId="{5CD454C4-2D4B-4E97-AB4A-EDE53284CF23}" srcOrd="1" destOrd="0" presId="urn:microsoft.com/office/officeart/2005/8/layout/orgChart1"/>
    <dgm:cxn modelId="{2496C3D4-A8D7-46AE-85F1-6122682547D0}" type="presParOf" srcId="{5CD454C4-2D4B-4E97-AB4A-EDE53284CF23}" destId="{E7B2BD23-48E9-4398-8763-E1D83177D41A}" srcOrd="0" destOrd="0" presId="urn:microsoft.com/office/officeart/2005/8/layout/orgChart1"/>
    <dgm:cxn modelId="{2DCF7F56-9F32-4545-976D-7FADE4C6775F}" type="presParOf" srcId="{5CD454C4-2D4B-4E97-AB4A-EDE53284CF23}" destId="{7F4176D2-9E0E-48B6-BF71-96184942A897}" srcOrd="1" destOrd="0" presId="urn:microsoft.com/office/officeart/2005/8/layout/orgChart1"/>
    <dgm:cxn modelId="{8B3EEA5E-FC53-4437-AE70-4B260D0E638B}" type="presParOf" srcId="{7F4176D2-9E0E-48B6-BF71-96184942A897}" destId="{9D9E65EE-E608-483C-9810-AE0E0A48F56F}" srcOrd="0" destOrd="0" presId="urn:microsoft.com/office/officeart/2005/8/layout/orgChart1"/>
    <dgm:cxn modelId="{DD8466A4-9428-40CE-815B-642C321DFF96}" type="presParOf" srcId="{9D9E65EE-E608-483C-9810-AE0E0A48F56F}" destId="{B7B137BB-77B5-4B64-8586-6667C4C820DA}" srcOrd="0" destOrd="0" presId="urn:microsoft.com/office/officeart/2005/8/layout/orgChart1"/>
    <dgm:cxn modelId="{05A61BBF-0AE9-431C-862D-21E16B7003EB}" type="presParOf" srcId="{9D9E65EE-E608-483C-9810-AE0E0A48F56F}" destId="{BCD6D0B9-0217-4F57-ABED-09E00CA96074}" srcOrd="1" destOrd="0" presId="urn:microsoft.com/office/officeart/2005/8/layout/orgChart1"/>
    <dgm:cxn modelId="{4EE5DA38-B736-485D-9209-A2386C2459CD}" type="presParOf" srcId="{7F4176D2-9E0E-48B6-BF71-96184942A897}" destId="{75C4A5C1-34EC-4B1B-B5EE-7992B2DB38C4}" srcOrd="1" destOrd="0" presId="urn:microsoft.com/office/officeart/2005/8/layout/orgChart1"/>
    <dgm:cxn modelId="{6DD5C96D-3EB8-4A68-B823-03D987530BD2}" type="presParOf" srcId="{75C4A5C1-34EC-4B1B-B5EE-7992B2DB38C4}" destId="{C3562E1D-71BA-4FD7-B7F5-35A96C20DA59}" srcOrd="0" destOrd="0" presId="urn:microsoft.com/office/officeart/2005/8/layout/orgChart1"/>
    <dgm:cxn modelId="{1E18B889-440D-4F0D-93C7-8ED7776110A5}" type="presParOf" srcId="{75C4A5C1-34EC-4B1B-B5EE-7992B2DB38C4}" destId="{DA2EF274-396F-441E-9420-D3ED0A69A7E7}" srcOrd="1" destOrd="0" presId="urn:microsoft.com/office/officeart/2005/8/layout/orgChart1"/>
    <dgm:cxn modelId="{F82251C2-D132-490F-9353-FFC59E2BFE6A}" type="presParOf" srcId="{DA2EF274-396F-441E-9420-D3ED0A69A7E7}" destId="{9A19C705-5F48-4106-8D05-A2D363F50614}" srcOrd="0" destOrd="0" presId="urn:microsoft.com/office/officeart/2005/8/layout/orgChart1"/>
    <dgm:cxn modelId="{ED35047F-D3EF-4215-A4DD-7AE34146B416}" type="presParOf" srcId="{9A19C705-5F48-4106-8D05-A2D363F50614}" destId="{8942FC7A-36D5-44CD-823D-93CE98E716FD}" srcOrd="0" destOrd="0" presId="urn:microsoft.com/office/officeart/2005/8/layout/orgChart1"/>
    <dgm:cxn modelId="{1B556BC0-6A98-47E2-B2DD-B9F0C00F7808}" type="presParOf" srcId="{9A19C705-5F48-4106-8D05-A2D363F50614}" destId="{CDF91999-0430-4E93-BCF4-5FE2EE5879DC}" srcOrd="1" destOrd="0" presId="urn:microsoft.com/office/officeart/2005/8/layout/orgChart1"/>
    <dgm:cxn modelId="{B09E4156-3C5D-47EA-A5E9-7921E77AF980}" type="presParOf" srcId="{DA2EF274-396F-441E-9420-D3ED0A69A7E7}" destId="{ACE2168F-61AB-46FD-9173-12AC8BD4FF8C}" srcOrd="1" destOrd="0" presId="urn:microsoft.com/office/officeart/2005/8/layout/orgChart1"/>
    <dgm:cxn modelId="{48212C5D-7DC9-4CF9-914D-B5C2B84D1EB0}" type="presParOf" srcId="{ACE2168F-61AB-46FD-9173-12AC8BD4FF8C}" destId="{D75CB515-8625-4FD3-B9BA-921326A43F6F}" srcOrd="0" destOrd="0" presId="urn:microsoft.com/office/officeart/2005/8/layout/orgChart1"/>
    <dgm:cxn modelId="{E452E4DA-3A1E-494D-983D-AA7A73F61E03}" type="presParOf" srcId="{ACE2168F-61AB-46FD-9173-12AC8BD4FF8C}" destId="{B7C1AFED-19A5-4ACF-8EA7-90F6DA22DFD1}" srcOrd="1" destOrd="0" presId="urn:microsoft.com/office/officeart/2005/8/layout/orgChart1"/>
    <dgm:cxn modelId="{680AD970-0AAA-4B2E-AF3B-4A935797F7D5}" type="presParOf" srcId="{B7C1AFED-19A5-4ACF-8EA7-90F6DA22DFD1}" destId="{156505F2-3615-447C-BE8C-57F5FD95FE7A}" srcOrd="0" destOrd="0" presId="urn:microsoft.com/office/officeart/2005/8/layout/orgChart1"/>
    <dgm:cxn modelId="{95EC53FB-30D9-4CA5-9BD3-E067FB595C12}" type="presParOf" srcId="{156505F2-3615-447C-BE8C-57F5FD95FE7A}" destId="{F6FD8054-B93C-4C72-99E4-B15D5727EBEE}" srcOrd="0" destOrd="0" presId="urn:microsoft.com/office/officeart/2005/8/layout/orgChart1"/>
    <dgm:cxn modelId="{209D67E0-DD3B-4FF5-8165-C028139CBF0E}" type="presParOf" srcId="{156505F2-3615-447C-BE8C-57F5FD95FE7A}" destId="{B72437ED-5561-48D4-89AC-5CFC72D23CD9}" srcOrd="1" destOrd="0" presId="urn:microsoft.com/office/officeart/2005/8/layout/orgChart1"/>
    <dgm:cxn modelId="{F80C6636-0996-4621-BC70-3FECFB276A55}" type="presParOf" srcId="{B7C1AFED-19A5-4ACF-8EA7-90F6DA22DFD1}" destId="{4BEE7E5B-C495-4A61-930B-29D54B33F54B}" srcOrd="1" destOrd="0" presId="urn:microsoft.com/office/officeart/2005/8/layout/orgChart1"/>
    <dgm:cxn modelId="{59307250-B213-49FB-A6DF-FEDE10E26774}" type="presParOf" srcId="{B7C1AFED-19A5-4ACF-8EA7-90F6DA22DFD1}" destId="{B4303E8F-00C3-49A9-914E-91CF70A95E1E}" srcOrd="2" destOrd="0" presId="urn:microsoft.com/office/officeart/2005/8/layout/orgChart1"/>
    <dgm:cxn modelId="{3B488885-4599-43A2-8DD3-3982BB89F8D9}" type="presParOf" srcId="{B4303E8F-00C3-49A9-914E-91CF70A95E1E}" destId="{6C11715C-D2F3-473C-80E4-79BE8ED2DDE5}" srcOrd="0" destOrd="0" presId="urn:microsoft.com/office/officeart/2005/8/layout/orgChart1"/>
    <dgm:cxn modelId="{2F42BBEC-D974-4C5B-9DE3-3F658CA30B3B}" type="presParOf" srcId="{B4303E8F-00C3-49A9-914E-91CF70A95E1E}" destId="{8FCD8349-4DED-49C3-86DE-595A1CCE7D32}" srcOrd="1" destOrd="0" presId="urn:microsoft.com/office/officeart/2005/8/layout/orgChart1"/>
    <dgm:cxn modelId="{4AEEFD02-07AE-48FD-A746-1749F96860DB}" type="presParOf" srcId="{8FCD8349-4DED-49C3-86DE-595A1CCE7D32}" destId="{AE2793BC-4541-44EB-9FBF-2AACB0558964}" srcOrd="0" destOrd="0" presId="urn:microsoft.com/office/officeart/2005/8/layout/orgChart1"/>
    <dgm:cxn modelId="{EF907D28-83D8-4AA4-994F-8EDD89A4C611}" type="presParOf" srcId="{AE2793BC-4541-44EB-9FBF-2AACB0558964}" destId="{55019B80-11A0-4152-AB5B-4A9DE56E84C1}" srcOrd="0" destOrd="0" presId="urn:microsoft.com/office/officeart/2005/8/layout/orgChart1"/>
    <dgm:cxn modelId="{46D53B23-13A5-453D-8D5C-7FA1E1C37F26}" type="presParOf" srcId="{AE2793BC-4541-44EB-9FBF-2AACB0558964}" destId="{949D6467-C1D1-4814-8A39-D0FE6CA9C31E}" srcOrd="1" destOrd="0" presId="urn:microsoft.com/office/officeart/2005/8/layout/orgChart1"/>
    <dgm:cxn modelId="{C1917B10-9EB2-40BD-BB49-F234B18B4008}" type="presParOf" srcId="{8FCD8349-4DED-49C3-86DE-595A1CCE7D32}" destId="{03FF8BC6-944B-4073-83D0-BAE0E003DE73}" srcOrd="1" destOrd="0" presId="urn:microsoft.com/office/officeart/2005/8/layout/orgChart1"/>
    <dgm:cxn modelId="{F3FCF58A-066B-44E9-A3C5-FCC3E01F99CE}" type="presParOf" srcId="{8FCD8349-4DED-49C3-86DE-595A1CCE7D32}" destId="{BD3D0772-4A24-4DA5-B1A0-E6A6D844C9C2}" srcOrd="2" destOrd="0" presId="urn:microsoft.com/office/officeart/2005/8/layout/orgChart1"/>
    <dgm:cxn modelId="{3BC15C03-CFCB-45E4-813C-06CD5FE97C4F}" type="presParOf" srcId="{BD3D0772-4A24-4DA5-B1A0-E6A6D844C9C2}" destId="{A532B3A7-77EC-4EEB-B1E8-A6A640C2C90A}" srcOrd="0" destOrd="0" presId="urn:microsoft.com/office/officeart/2005/8/layout/orgChart1"/>
    <dgm:cxn modelId="{873F7402-FE3D-478E-8373-35C659698B7E}" type="presParOf" srcId="{BD3D0772-4A24-4DA5-B1A0-E6A6D844C9C2}" destId="{3D87DE01-19AA-4F2F-94A2-31AFE87203A4}" srcOrd="1" destOrd="0" presId="urn:microsoft.com/office/officeart/2005/8/layout/orgChart1"/>
    <dgm:cxn modelId="{8D62CA50-9FAB-44EA-A530-A9CFD8449BA1}" type="presParOf" srcId="{3D87DE01-19AA-4F2F-94A2-31AFE87203A4}" destId="{D030D05A-8EF9-46E6-A600-56F6DE43BD71}" srcOrd="0" destOrd="0" presId="urn:microsoft.com/office/officeart/2005/8/layout/orgChart1"/>
    <dgm:cxn modelId="{BA6C7754-6180-4488-B0A4-C2B878D54474}" type="presParOf" srcId="{D030D05A-8EF9-46E6-A600-56F6DE43BD71}" destId="{3AD5A8DD-4C49-47BF-A406-7D61EAA3F2A1}" srcOrd="0" destOrd="0" presId="urn:microsoft.com/office/officeart/2005/8/layout/orgChart1"/>
    <dgm:cxn modelId="{0B0E57DD-67A8-4F01-84E6-6262ABE8C95C}" type="presParOf" srcId="{D030D05A-8EF9-46E6-A600-56F6DE43BD71}" destId="{EFC10E04-83A4-47ED-9DE5-A5BD4EBD41A0}" srcOrd="1" destOrd="0" presId="urn:microsoft.com/office/officeart/2005/8/layout/orgChart1"/>
    <dgm:cxn modelId="{96B97F46-C905-4463-8C43-7BA2E33834D1}" type="presParOf" srcId="{3D87DE01-19AA-4F2F-94A2-31AFE87203A4}" destId="{D1647025-A0FE-4C3D-A630-293469986EB7}" srcOrd="1" destOrd="0" presId="urn:microsoft.com/office/officeart/2005/8/layout/orgChart1"/>
    <dgm:cxn modelId="{02A0DFE6-B93B-4189-A5CE-2B714970CC8B}" type="presParOf" srcId="{3D87DE01-19AA-4F2F-94A2-31AFE87203A4}" destId="{F62624C3-C7F2-41C8-B913-F39F621D6A98}" srcOrd="2" destOrd="0" presId="urn:microsoft.com/office/officeart/2005/8/layout/orgChart1"/>
    <dgm:cxn modelId="{D32B46B7-BCC6-4422-BA08-9BE15ECB1B88}" type="presParOf" srcId="{B4303E8F-00C3-49A9-914E-91CF70A95E1E}" destId="{941CDC3F-84E6-4791-B981-CE7974AC157C}" srcOrd="2" destOrd="0" presId="urn:microsoft.com/office/officeart/2005/8/layout/orgChart1"/>
    <dgm:cxn modelId="{579A42CE-7AD8-48CF-8FA0-29E680F3102A}" type="presParOf" srcId="{B4303E8F-00C3-49A9-914E-91CF70A95E1E}" destId="{E84A59E3-8988-4C94-BF48-242390ED5D02}" srcOrd="3" destOrd="0" presId="urn:microsoft.com/office/officeart/2005/8/layout/orgChart1"/>
    <dgm:cxn modelId="{7DA3557B-9853-434D-9AB1-58C42E8E9659}" type="presParOf" srcId="{E84A59E3-8988-4C94-BF48-242390ED5D02}" destId="{D35D927D-6BA8-4A0A-B8BC-9A7E61AF0C51}" srcOrd="0" destOrd="0" presId="urn:microsoft.com/office/officeart/2005/8/layout/orgChart1"/>
    <dgm:cxn modelId="{F9325700-196D-4377-A4B2-FA7CCA7C7B9A}" type="presParOf" srcId="{D35D927D-6BA8-4A0A-B8BC-9A7E61AF0C51}" destId="{45D0D211-39CB-4B1F-B7EC-70D80E01D9A6}" srcOrd="0" destOrd="0" presId="urn:microsoft.com/office/officeart/2005/8/layout/orgChart1"/>
    <dgm:cxn modelId="{98EB1BA6-5824-4CEF-9C4D-F9D5EA103676}" type="presParOf" srcId="{D35D927D-6BA8-4A0A-B8BC-9A7E61AF0C51}" destId="{9DD67A2F-DC9B-4405-BD9D-09D6C48E3701}" srcOrd="1" destOrd="0" presId="urn:microsoft.com/office/officeart/2005/8/layout/orgChart1"/>
    <dgm:cxn modelId="{1AAF74F4-BC95-46CD-B852-EA0B82D452FE}" type="presParOf" srcId="{E84A59E3-8988-4C94-BF48-242390ED5D02}" destId="{6DC29D5D-2834-4458-A0D5-D81829744F74}" srcOrd="1" destOrd="0" presId="urn:microsoft.com/office/officeart/2005/8/layout/orgChart1"/>
    <dgm:cxn modelId="{2462466F-B23D-4618-A208-3CAA91A4FDC2}" type="presParOf" srcId="{E84A59E3-8988-4C94-BF48-242390ED5D02}" destId="{2DB57776-3EE9-4332-B5A5-2F2D0691F161}" srcOrd="2" destOrd="0" presId="urn:microsoft.com/office/officeart/2005/8/layout/orgChart1"/>
    <dgm:cxn modelId="{D9583689-BDC1-4BD4-BBA9-96EC44958691}" type="presParOf" srcId="{2DB57776-3EE9-4332-B5A5-2F2D0691F161}" destId="{294A7524-6EAC-4A1A-9B6B-BC183153ACDB}" srcOrd="0" destOrd="0" presId="urn:microsoft.com/office/officeart/2005/8/layout/orgChart1"/>
    <dgm:cxn modelId="{4A766FE1-204D-4738-A0F3-C43BA0C0D926}" type="presParOf" srcId="{2DB57776-3EE9-4332-B5A5-2F2D0691F161}" destId="{1425F6C5-5D48-4BEB-B7C2-6381A296BD06}" srcOrd="1" destOrd="0" presId="urn:microsoft.com/office/officeart/2005/8/layout/orgChart1"/>
    <dgm:cxn modelId="{A74325B2-5946-47DE-97F5-BE2C601E33DD}" type="presParOf" srcId="{1425F6C5-5D48-4BEB-B7C2-6381A296BD06}" destId="{1F0CDA47-6DCE-4871-BB9C-636B94393E48}" srcOrd="0" destOrd="0" presId="urn:microsoft.com/office/officeart/2005/8/layout/orgChart1"/>
    <dgm:cxn modelId="{A887A727-90CC-496B-92BF-22237EC844EE}" type="presParOf" srcId="{1F0CDA47-6DCE-4871-BB9C-636B94393E48}" destId="{A7492ED3-064F-4D7B-80EB-FC75E0A92F51}" srcOrd="0" destOrd="0" presId="urn:microsoft.com/office/officeart/2005/8/layout/orgChart1"/>
    <dgm:cxn modelId="{27B9331F-CFA6-418B-A71F-9591FABE811F}" type="presParOf" srcId="{1F0CDA47-6DCE-4871-BB9C-636B94393E48}" destId="{DDC30C73-BB84-46A6-8275-F3C17D82DAC2}" srcOrd="1" destOrd="0" presId="urn:microsoft.com/office/officeart/2005/8/layout/orgChart1"/>
    <dgm:cxn modelId="{F2EEE672-8FB9-40E9-94AC-4BACB479502C}" type="presParOf" srcId="{1425F6C5-5D48-4BEB-B7C2-6381A296BD06}" destId="{4DC4A375-9E98-4EE7-9DF6-68DCCCFB550E}" srcOrd="1" destOrd="0" presId="urn:microsoft.com/office/officeart/2005/8/layout/orgChart1"/>
    <dgm:cxn modelId="{A8845D52-BE31-43C7-9B7A-E1BDD48F62EB}" type="presParOf" srcId="{1425F6C5-5D48-4BEB-B7C2-6381A296BD06}" destId="{574A6A35-8A17-40D7-8676-A756B3D11D2C}" srcOrd="2" destOrd="0" presId="urn:microsoft.com/office/officeart/2005/8/layout/orgChart1"/>
    <dgm:cxn modelId="{FF0A60B2-BDAB-4750-937B-3B7142CB3293}" type="presParOf" srcId="{DA2EF274-396F-441E-9420-D3ED0A69A7E7}" destId="{F4FAA5F2-ABBF-434A-97D4-DD1D72D25141}" srcOrd="2" destOrd="0" presId="urn:microsoft.com/office/officeart/2005/8/layout/orgChart1"/>
    <dgm:cxn modelId="{4840D0F8-C4CA-4D5C-9518-07F0F3F3B482}" type="presParOf" srcId="{75C4A5C1-34EC-4B1B-B5EE-7992B2DB38C4}" destId="{F94F7008-F8BD-46D5-8C0C-47593E97B430}" srcOrd="2" destOrd="0" presId="urn:microsoft.com/office/officeart/2005/8/layout/orgChart1"/>
    <dgm:cxn modelId="{D363F1C8-CE35-4724-B659-3B08994DD254}" type="presParOf" srcId="{75C4A5C1-34EC-4B1B-B5EE-7992B2DB38C4}" destId="{AFD3F511-EB58-4006-BD70-C04F98CD94AF}" srcOrd="3" destOrd="0" presId="urn:microsoft.com/office/officeart/2005/8/layout/orgChart1"/>
    <dgm:cxn modelId="{1B8BFB31-0623-406D-8524-8EB6EAE50CAE}" type="presParOf" srcId="{AFD3F511-EB58-4006-BD70-C04F98CD94AF}" destId="{21186450-CAF7-42E7-A19F-F9789AECF2AD}" srcOrd="0" destOrd="0" presId="urn:microsoft.com/office/officeart/2005/8/layout/orgChart1"/>
    <dgm:cxn modelId="{68EAD8F5-4009-4065-9E36-EE88847EC251}" type="presParOf" srcId="{21186450-CAF7-42E7-A19F-F9789AECF2AD}" destId="{DFD9D460-DBFE-43EC-BBAE-F62FAC5DA383}" srcOrd="0" destOrd="0" presId="urn:microsoft.com/office/officeart/2005/8/layout/orgChart1"/>
    <dgm:cxn modelId="{DE89AD00-BC6F-44B7-B499-AF66C94961EF}" type="presParOf" srcId="{21186450-CAF7-42E7-A19F-F9789AECF2AD}" destId="{E1A6D7E4-F73B-4104-8A79-DA40E6B68EAA}" srcOrd="1" destOrd="0" presId="urn:microsoft.com/office/officeart/2005/8/layout/orgChart1"/>
    <dgm:cxn modelId="{1D6F22E6-22ED-4C85-99B1-5DC80F87AD57}" type="presParOf" srcId="{AFD3F511-EB58-4006-BD70-C04F98CD94AF}" destId="{F4A1E347-77AF-4D09-9446-6D138C5050C4}" srcOrd="1" destOrd="0" presId="urn:microsoft.com/office/officeart/2005/8/layout/orgChart1"/>
    <dgm:cxn modelId="{C4FCCB15-DD20-483F-86C6-E541AD5AD9D4}" type="presParOf" srcId="{AFD3F511-EB58-4006-BD70-C04F98CD94AF}" destId="{7019DC7A-5603-42A4-9F90-17528379946D}" srcOrd="2" destOrd="0" presId="urn:microsoft.com/office/officeart/2005/8/layout/orgChart1"/>
    <dgm:cxn modelId="{0DB29A2C-92CA-423B-A5EE-C379AE026B82}" type="presParOf" srcId="{7019DC7A-5603-42A4-9F90-17528379946D}" destId="{D56AF322-53E2-4BAD-97AB-2CAADAF235C4}" srcOrd="0" destOrd="0" presId="urn:microsoft.com/office/officeart/2005/8/layout/orgChart1"/>
    <dgm:cxn modelId="{259C2ED4-0CAB-4C90-A318-975BF1E99838}" type="presParOf" srcId="{7019DC7A-5603-42A4-9F90-17528379946D}" destId="{5EF84ED9-4CDF-4A21-8B4D-4D00E457159D}" srcOrd="1" destOrd="0" presId="urn:microsoft.com/office/officeart/2005/8/layout/orgChart1"/>
    <dgm:cxn modelId="{20526A2B-1870-4BA6-84EE-89FF0A8CAD8D}" type="presParOf" srcId="{5EF84ED9-4CDF-4A21-8B4D-4D00E457159D}" destId="{5E822FBC-0D72-4BDD-950D-AABF90F0F189}" srcOrd="0" destOrd="0" presId="urn:microsoft.com/office/officeart/2005/8/layout/orgChart1"/>
    <dgm:cxn modelId="{40DA100F-07DF-4B67-96B8-6217ADA136E2}" type="presParOf" srcId="{5E822FBC-0D72-4BDD-950D-AABF90F0F189}" destId="{78689358-37F4-4845-9D05-9C5ABFE4A43F}" srcOrd="0" destOrd="0" presId="urn:microsoft.com/office/officeart/2005/8/layout/orgChart1"/>
    <dgm:cxn modelId="{B4714C20-0FFC-4BC2-AEB7-26DCFCC434BC}" type="presParOf" srcId="{5E822FBC-0D72-4BDD-950D-AABF90F0F189}" destId="{B59BFC57-E773-4092-AD9A-888DDA685E4F}" srcOrd="1" destOrd="0" presId="urn:microsoft.com/office/officeart/2005/8/layout/orgChart1"/>
    <dgm:cxn modelId="{A8CE3F6E-813D-4B50-B12F-F716A97CFF5A}" type="presParOf" srcId="{5EF84ED9-4CDF-4A21-8B4D-4D00E457159D}" destId="{285EE2B6-05ED-43F8-A3B6-AD786BBE6C5A}" srcOrd="1" destOrd="0" presId="urn:microsoft.com/office/officeart/2005/8/layout/orgChart1"/>
    <dgm:cxn modelId="{DD04146B-05D0-409B-80CB-A230797864A4}" type="presParOf" srcId="{5EF84ED9-4CDF-4A21-8B4D-4D00E457159D}" destId="{6EB53EB0-212A-479F-BF34-D875CE4E1233}" srcOrd="2" destOrd="0" presId="urn:microsoft.com/office/officeart/2005/8/layout/orgChart1"/>
    <dgm:cxn modelId="{F917DA01-269C-4D95-A799-48209F2C998F}" type="presParOf" srcId="{7F4176D2-9E0E-48B6-BF71-96184942A897}" destId="{EF37E707-E97C-42EE-9BAE-EF83DB47D4AA}" srcOrd="2" destOrd="0" presId="urn:microsoft.com/office/officeart/2005/8/layout/orgChart1"/>
    <dgm:cxn modelId="{8AD87617-C251-4151-9E99-BB5C1258F95A}" type="presParOf" srcId="{B66C7FC5-21B8-4046-BB54-5EA6B8AE9E5B}" destId="{958963DB-DE17-4A89-B435-4B0359D9DBF9}" srcOrd="2" destOrd="0" presId="urn:microsoft.com/office/officeart/2005/8/layout/orgChart1"/>
    <dgm:cxn modelId="{B382F04A-70D4-4046-A4B7-CB14A71F3735}" type="presParOf" srcId="{8F98F240-0ED2-4DBC-9395-6DC8ECD4D59A}" destId="{1BEF7543-65F3-4ED5-80E5-5D3B7F4BF02A}" srcOrd="2" destOrd="0" presId="urn:microsoft.com/office/officeart/2005/8/layout/orgChart1"/>
    <dgm:cxn modelId="{AED9056D-DA06-4598-A9CE-587CA4C75C2D}" type="presParOf" srcId="{013FBB1D-A20B-4379-88C7-8FD47074F518}" destId="{0CA45F01-3D69-4D34-8CBC-9C3D2ECA35F4}" srcOrd="2" destOrd="0" presId="urn:microsoft.com/office/officeart/2005/8/layout/orgChart1"/>
    <dgm:cxn modelId="{A5A20BB7-0860-4377-91F5-25E0A4D64CBD}" type="presParOf" srcId="{303DB8D5-EE40-40B6-93CD-39C37EF4D593}" destId="{507D7749-BD16-4616-A2DC-D7EDAA87278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6AF322-53E2-4BAD-97AB-2CAADAF235C4}">
      <dsp:nvSpPr>
        <dsp:cNvPr id="0" name=""/>
        <dsp:cNvSpPr/>
      </dsp:nvSpPr>
      <dsp:spPr>
        <a:xfrm>
          <a:off x="4624119" y="4768052"/>
          <a:ext cx="94180" cy="421942"/>
        </a:xfrm>
        <a:custGeom>
          <a:avLst/>
          <a:gdLst/>
          <a:ahLst/>
          <a:cxnLst/>
          <a:rect l="0" t="0" r="0" b="0"/>
          <a:pathLst>
            <a:path>
              <a:moveTo>
                <a:pt x="94180" y="0"/>
              </a:moveTo>
              <a:lnTo>
                <a:pt x="94180" y="421942"/>
              </a:lnTo>
              <a:lnTo>
                <a:pt x="0" y="421942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4F7008-F8BD-46D5-8C0C-47593E97B430}">
      <dsp:nvSpPr>
        <dsp:cNvPr id="0" name=""/>
        <dsp:cNvSpPr/>
      </dsp:nvSpPr>
      <dsp:spPr>
        <a:xfrm>
          <a:off x="3200971" y="3798432"/>
          <a:ext cx="1517328" cy="1883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180"/>
              </a:lnTo>
              <a:lnTo>
                <a:pt x="1517328" y="94180"/>
              </a:lnTo>
              <a:lnTo>
                <a:pt x="1517328" y="18836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4A7524-6EAC-4A1A-9B6B-BC183153ACDB}">
      <dsp:nvSpPr>
        <dsp:cNvPr id="0" name=""/>
        <dsp:cNvSpPr/>
      </dsp:nvSpPr>
      <dsp:spPr>
        <a:xfrm>
          <a:off x="2525877" y="5445076"/>
          <a:ext cx="94180" cy="429425"/>
        </a:xfrm>
        <a:custGeom>
          <a:avLst/>
          <a:gdLst/>
          <a:ahLst/>
          <a:cxnLst/>
          <a:rect l="0" t="0" r="0" b="0"/>
          <a:pathLst>
            <a:path>
              <a:moveTo>
                <a:pt x="94180" y="0"/>
              </a:moveTo>
              <a:lnTo>
                <a:pt x="94180" y="429425"/>
              </a:lnTo>
              <a:lnTo>
                <a:pt x="0" y="429425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1CDC3F-84E6-4791-B981-CE7974AC157C}">
      <dsp:nvSpPr>
        <dsp:cNvPr id="0" name=""/>
        <dsp:cNvSpPr/>
      </dsp:nvSpPr>
      <dsp:spPr>
        <a:xfrm>
          <a:off x="1534744" y="4825066"/>
          <a:ext cx="590733" cy="395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5771"/>
              </a:lnTo>
              <a:lnTo>
                <a:pt x="590733" y="395771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32B3A7-77EC-4EEB-B1E8-A6A640C2C90A}">
      <dsp:nvSpPr>
        <dsp:cNvPr id="0" name=""/>
        <dsp:cNvSpPr/>
      </dsp:nvSpPr>
      <dsp:spPr>
        <a:xfrm>
          <a:off x="471217" y="5445072"/>
          <a:ext cx="302084" cy="429429"/>
        </a:xfrm>
        <a:custGeom>
          <a:avLst/>
          <a:gdLst/>
          <a:ahLst/>
          <a:cxnLst/>
          <a:rect l="0" t="0" r="0" b="0"/>
          <a:pathLst>
            <a:path>
              <a:moveTo>
                <a:pt x="302084" y="0"/>
              </a:moveTo>
              <a:lnTo>
                <a:pt x="0" y="429429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11715C-D2F3-473C-80E4-79BE8ED2DDE5}">
      <dsp:nvSpPr>
        <dsp:cNvPr id="0" name=""/>
        <dsp:cNvSpPr/>
      </dsp:nvSpPr>
      <dsp:spPr>
        <a:xfrm>
          <a:off x="1221779" y="4825066"/>
          <a:ext cx="312964" cy="395767"/>
        </a:xfrm>
        <a:custGeom>
          <a:avLst/>
          <a:gdLst/>
          <a:ahLst/>
          <a:cxnLst/>
          <a:rect l="0" t="0" r="0" b="0"/>
          <a:pathLst>
            <a:path>
              <a:moveTo>
                <a:pt x="312964" y="0"/>
              </a:moveTo>
              <a:lnTo>
                <a:pt x="312964" y="395767"/>
              </a:lnTo>
              <a:lnTo>
                <a:pt x="0" y="395767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5CB515-8625-4FD3-B9BA-921326A43F6F}">
      <dsp:nvSpPr>
        <dsp:cNvPr id="0" name=""/>
        <dsp:cNvSpPr/>
      </dsp:nvSpPr>
      <dsp:spPr>
        <a:xfrm>
          <a:off x="1458141" y="4426160"/>
          <a:ext cx="91440" cy="19222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8041"/>
              </a:lnTo>
              <a:lnTo>
                <a:pt x="76602" y="98041"/>
              </a:lnTo>
              <a:lnTo>
                <a:pt x="76602" y="192221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562E1D-71BA-4FD7-B7F5-35A96C20DA59}">
      <dsp:nvSpPr>
        <dsp:cNvPr id="0" name=""/>
        <dsp:cNvSpPr/>
      </dsp:nvSpPr>
      <dsp:spPr>
        <a:xfrm>
          <a:off x="1503861" y="3798432"/>
          <a:ext cx="1697109" cy="184498"/>
        </a:xfrm>
        <a:custGeom>
          <a:avLst/>
          <a:gdLst/>
          <a:ahLst/>
          <a:cxnLst/>
          <a:rect l="0" t="0" r="0" b="0"/>
          <a:pathLst>
            <a:path>
              <a:moveTo>
                <a:pt x="1697109" y="0"/>
              </a:moveTo>
              <a:lnTo>
                <a:pt x="1697109" y="90318"/>
              </a:lnTo>
              <a:lnTo>
                <a:pt x="0" y="90318"/>
              </a:lnTo>
              <a:lnTo>
                <a:pt x="0" y="184498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B2BD23-48E9-4398-8763-E1D83177D41A}">
      <dsp:nvSpPr>
        <dsp:cNvPr id="0" name=""/>
        <dsp:cNvSpPr/>
      </dsp:nvSpPr>
      <dsp:spPr>
        <a:xfrm>
          <a:off x="3155251" y="3105948"/>
          <a:ext cx="91440" cy="20646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646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7904B6-5BED-4229-9A83-6AE68799A0B6}">
      <dsp:nvSpPr>
        <dsp:cNvPr id="0" name=""/>
        <dsp:cNvSpPr/>
      </dsp:nvSpPr>
      <dsp:spPr>
        <a:xfrm>
          <a:off x="3155251" y="2375761"/>
          <a:ext cx="91440" cy="1702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70259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C0FAA9-4E46-4C03-816A-CF22311D2D66}">
      <dsp:nvSpPr>
        <dsp:cNvPr id="0" name=""/>
        <dsp:cNvSpPr/>
      </dsp:nvSpPr>
      <dsp:spPr>
        <a:xfrm>
          <a:off x="3155251" y="1724909"/>
          <a:ext cx="91440" cy="18836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836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2A906E-2BC1-4E48-A81F-8EEDF3CA2A1E}">
      <dsp:nvSpPr>
        <dsp:cNvPr id="0" name=""/>
        <dsp:cNvSpPr/>
      </dsp:nvSpPr>
      <dsp:spPr>
        <a:xfrm>
          <a:off x="3155251" y="1218758"/>
          <a:ext cx="91440" cy="18836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8360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12A01D-7706-4C29-A99A-E02B8BE64B32}">
      <dsp:nvSpPr>
        <dsp:cNvPr id="0" name=""/>
        <dsp:cNvSpPr/>
      </dsp:nvSpPr>
      <dsp:spPr>
        <a:xfrm>
          <a:off x="2429927" y="744019"/>
          <a:ext cx="1542086" cy="47473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SARILIKLI YENİDOĞAN</a:t>
          </a:r>
        </a:p>
      </dsp:txBody>
      <dsp:txXfrm>
        <a:off x="2429927" y="744019"/>
        <a:ext cx="1542086" cy="474739"/>
      </dsp:txXfrm>
    </dsp:sp>
    <dsp:sp modelId="{0968D984-B5FC-4A91-95B2-04B96859E005}">
      <dsp:nvSpPr>
        <dsp:cNvPr id="0" name=""/>
        <dsp:cNvSpPr/>
      </dsp:nvSpPr>
      <dsp:spPr>
        <a:xfrm>
          <a:off x="2249568" y="1407119"/>
          <a:ext cx="1902805" cy="317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TRİYAJ→ SARI/KIRMIZI ALAN</a:t>
          </a:r>
        </a:p>
      </dsp:txBody>
      <dsp:txXfrm>
        <a:off x="2249568" y="1407119"/>
        <a:ext cx="1902805" cy="317790"/>
      </dsp:txXfrm>
    </dsp:sp>
    <dsp:sp modelId="{B04B571A-5896-45D4-8EE0-019641128BE6}">
      <dsp:nvSpPr>
        <dsp:cNvPr id="0" name=""/>
        <dsp:cNvSpPr/>
      </dsp:nvSpPr>
      <dsp:spPr>
        <a:xfrm>
          <a:off x="2154249" y="1913269"/>
          <a:ext cx="2093443" cy="46249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Hızlı değerlendirme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Acil TSB, DB, İB ölçümü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Sonuçları beklemeden fototerapi başla</a:t>
          </a:r>
        </a:p>
      </dsp:txBody>
      <dsp:txXfrm>
        <a:off x="2154249" y="1913269"/>
        <a:ext cx="2093443" cy="462491"/>
      </dsp:txXfrm>
    </dsp:sp>
    <dsp:sp modelId="{CC7163EB-014B-4F71-B74A-5CE3810802CC}">
      <dsp:nvSpPr>
        <dsp:cNvPr id="0" name=""/>
        <dsp:cNvSpPr/>
      </dsp:nvSpPr>
      <dsp:spPr>
        <a:xfrm>
          <a:off x="2562251" y="2546020"/>
          <a:ext cx="1277440" cy="55992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Öykü-Fizik muayene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Gestasyon</a:t>
          </a:r>
          <a:r>
            <a:rPr lang="tr-TR" sz="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yaşı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Saat olarak yaş</a:t>
          </a:r>
        </a:p>
      </dsp:txBody>
      <dsp:txXfrm>
        <a:off x="2562251" y="2546020"/>
        <a:ext cx="1277440" cy="559927"/>
      </dsp:txXfrm>
    </dsp:sp>
    <dsp:sp modelId="{B7B137BB-77B5-4B64-8586-6667C4C820DA}">
      <dsp:nvSpPr>
        <dsp:cNvPr id="0" name=""/>
        <dsp:cNvSpPr/>
      </dsp:nvSpPr>
      <dsp:spPr>
        <a:xfrm>
          <a:off x="2617386" y="3312409"/>
          <a:ext cx="1167169" cy="486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BİND skoru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Kan değişimi eğrisi*</a:t>
          </a:r>
        </a:p>
      </dsp:txBody>
      <dsp:txXfrm>
        <a:off x="2617386" y="3312409"/>
        <a:ext cx="1167169" cy="486023"/>
      </dsp:txXfrm>
    </dsp:sp>
    <dsp:sp modelId="{8942FC7A-36D5-44CD-823D-93CE98E716FD}">
      <dsp:nvSpPr>
        <dsp:cNvPr id="0" name=""/>
        <dsp:cNvSpPr/>
      </dsp:nvSpPr>
      <dsp:spPr>
        <a:xfrm flipH="1">
          <a:off x="330624" y="3982931"/>
          <a:ext cx="2346474" cy="4432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-BİND skoru ≤ 6</a:t>
          </a:r>
        </a:p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-KD sınırının üstünde değil / KD sınırına yakın değil</a:t>
          </a:r>
        </a:p>
      </dsp:txBody>
      <dsp:txXfrm>
        <a:off x="330624" y="3982931"/>
        <a:ext cx="2346474" cy="443229"/>
      </dsp:txXfrm>
    </dsp:sp>
    <dsp:sp modelId="{F6FD8054-B93C-4C72-99E4-B15D5727EBEE}">
      <dsp:nvSpPr>
        <dsp:cNvPr id="0" name=""/>
        <dsp:cNvSpPr/>
      </dsp:nvSpPr>
      <dsp:spPr>
        <a:xfrm>
          <a:off x="1086267" y="4618381"/>
          <a:ext cx="896953" cy="20668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Fototerapi eğrisi*</a:t>
          </a:r>
        </a:p>
      </dsp:txBody>
      <dsp:txXfrm>
        <a:off x="1086267" y="4618381"/>
        <a:ext cx="896953" cy="206684"/>
      </dsp:txXfrm>
    </dsp:sp>
    <dsp:sp modelId="{55019B80-11A0-4152-AB5B-4A9DE56E84C1}">
      <dsp:nvSpPr>
        <dsp:cNvPr id="0" name=""/>
        <dsp:cNvSpPr/>
      </dsp:nvSpPr>
      <dsp:spPr>
        <a:xfrm>
          <a:off x="324825" y="4996595"/>
          <a:ext cx="896953" cy="4484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Fototerapi sınırı altında</a:t>
          </a:r>
        </a:p>
      </dsp:txBody>
      <dsp:txXfrm>
        <a:off x="324825" y="4996595"/>
        <a:ext cx="896953" cy="448476"/>
      </dsp:txXfrm>
    </dsp:sp>
    <dsp:sp modelId="{3AD5A8DD-4C49-47BF-A406-7D61EAA3F2A1}">
      <dsp:nvSpPr>
        <dsp:cNvPr id="0" name=""/>
        <dsp:cNvSpPr/>
      </dsp:nvSpPr>
      <dsp:spPr>
        <a:xfrm>
          <a:off x="471217" y="5650263"/>
          <a:ext cx="896953" cy="4484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Bilirubin nomogramına* göre izlem</a:t>
          </a:r>
        </a:p>
      </dsp:txBody>
      <dsp:txXfrm>
        <a:off x="471217" y="5650263"/>
        <a:ext cx="896953" cy="448476"/>
      </dsp:txXfrm>
    </dsp:sp>
    <dsp:sp modelId="{45D0D211-39CB-4B1F-B7EC-70D80E01D9A6}">
      <dsp:nvSpPr>
        <dsp:cNvPr id="0" name=""/>
        <dsp:cNvSpPr/>
      </dsp:nvSpPr>
      <dsp:spPr>
        <a:xfrm>
          <a:off x="2125477" y="4996600"/>
          <a:ext cx="989159" cy="4484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Fototerapi sınırı üstünde</a:t>
          </a:r>
        </a:p>
      </dsp:txBody>
      <dsp:txXfrm>
        <a:off x="2125477" y="4996600"/>
        <a:ext cx="989159" cy="448476"/>
      </dsp:txXfrm>
    </dsp:sp>
    <dsp:sp modelId="{A7492ED3-064F-4D7B-80EB-FC75E0A92F51}">
      <dsp:nvSpPr>
        <dsp:cNvPr id="0" name=""/>
        <dsp:cNvSpPr/>
      </dsp:nvSpPr>
      <dsp:spPr>
        <a:xfrm>
          <a:off x="1628924" y="5650263"/>
          <a:ext cx="896953" cy="4484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Yenidoğan Ünitesine yatış, fototerapiye devam </a:t>
          </a:r>
        </a:p>
      </dsp:txBody>
      <dsp:txXfrm>
        <a:off x="1628924" y="5650263"/>
        <a:ext cx="896953" cy="448476"/>
      </dsp:txXfrm>
    </dsp:sp>
    <dsp:sp modelId="{DFD9D460-DBFE-43EC-BBAE-F62FAC5DA383}">
      <dsp:nvSpPr>
        <dsp:cNvPr id="0" name=""/>
        <dsp:cNvSpPr/>
      </dsp:nvSpPr>
      <dsp:spPr>
        <a:xfrm>
          <a:off x="3396164" y="3986792"/>
          <a:ext cx="2644271" cy="78125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Aşağıdakilerin herhangi birisi varsa:</a:t>
          </a:r>
        </a:p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-BİND skoru 7-9</a:t>
          </a:r>
        </a:p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-TSB düzeyi KD sınırının 2 mg/dL altında</a:t>
          </a:r>
        </a:p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-Gestasyon yaşı &lt;35 hafta</a:t>
          </a:r>
        </a:p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-Hasta görünümlü</a:t>
          </a:r>
        </a:p>
      </dsp:txBody>
      <dsp:txXfrm>
        <a:off x="3396164" y="3986792"/>
        <a:ext cx="2644271" cy="781259"/>
      </dsp:txXfrm>
    </dsp:sp>
    <dsp:sp modelId="{78689358-37F4-4845-9D05-9C5ABFE4A43F}">
      <dsp:nvSpPr>
        <dsp:cNvPr id="0" name=""/>
        <dsp:cNvSpPr/>
      </dsp:nvSpPr>
      <dsp:spPr>
        <a:xfrm>
          <a:off x="3302997" y="4956412"/>
          <a:ext cx="1321122" cy="4671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Yenidoğan Yoğun Bakım Ünitesi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>
              <a:latin typeface="Times New Roman" panose="02020603050405020304" pitchFamily="18" charset="0"/>
              <a:cs typeface="Times New Roman" panose="02020603050405020304" pitchFamily="18" charset="0"/>
            </a:rPr>
            <a:t>Acil kan değişimi</a:t>
          </a:r>
        </a:p>
      </dsp:txBody>
      <dsp:txXfrm>
        <a:off x="3302997" y="4956412"/>
        <a:ext cx="1321122" cy="4671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7AC5519-D0A3-C144-9069-718AE61755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1C89E1CC-9692-6D4B-BB3B-A2911715DF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9C2E1841-816C-E64C-9AC6-4BF40072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026B-CD18-3548-A28F-41B19E317CFC}" type="datetimeFigureOut">
              <a:rPr lang="tr-TR" smtClean="0"/>
              <a:t>27.08.2022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D4058FB-8DD7-2246-A6DE-F16691351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2540ACD-C6E4-1E44-AC7E-2CDCB30C1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BA09B-7116-984E-B5AC-F8E8862D02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73757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87BA50F-194F-724D-AE7B-44A212326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5688162-28DB-0E47-AB22-8C5B5E238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46F33FF6-8671-7E4F-8F0E-2BBEBA63D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026B-CD18-3548-A28F-41B19E317CFC}" type="datetimeFigureOut">
              <a:rPr lang="tr-TR" smtClean="0"/>
              <a:t>27.08.2022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CD0CFFC-A718-3649-91EB-0DD8DFEDE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029F20F-599A-FD4A-9E4E-0491A3906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BA09B-7116-984E-B5AC-F8E8862D02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2252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A8EABE6-6C8F-2B45-B5DB-F351F66C9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A01BE23D-8066-B646-B28A-502BC11E0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E7B7BB06-8DE5-ED44-8354-74BED08E2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026B-CD18-3548-A28F-41B19E317CFC}" type="datetimeFigureOut">
              <a:rPr lang="tr-TR" smtClean="0"/>
              <a:t>27.08.2022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45E653E-ABA1-1640-8BAA-AF06759B1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2F5A37D-BD1C-E54F-9542-20B0D907C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BA09B-7116-984E-B5AC-F8E8862D02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55710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4F2FA48-D482-2149-A53B-0E9E8C4CB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C4E2E22-9ACD-2A4F-A046-B781ACACA5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611E8B60-F105-4943-BF4A-69BF0AD628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26BB86FD-575B-114F-A123-41D8B7AB1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026B-CD18-3548-A28F-41B19E317CFC}" type="datetimeFigureOut">
              <a:rPr lang="tr-TR" smtClean="0"/>
              <a:t>27.08.2022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D14B87D0-AD60-4441-8B8C-5F2916A27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7FB9EDA3-FBEE-FE42-BB76-C64A3A46A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BA09B-7116-984E-B5AC-F8E8862D02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4955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2F19BAE-017F-B84E-8DA8-45118DDAA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D2E7F7D9-46C1-EB48-8414-C6F347C1AA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60502E68-6858-AC40-90CC-87AB85F8AD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06FB4B40-1A21-5445-973E-5CB5F56976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EBFA348A-C8E2-854B-8569-163C385254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F1A2A6C7-8B84-3344-8B50-CFEA9C994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026B-CD18-3548-A28F-41B19E317CFC}" type="datetimeFigureOut">
              <a:rPr lang="tr-TR" smtClean="0"/>
              <a:t>27.08.2022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B1073847-1E0E-BB40-BE08-727082BF0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1440F54D-2C86-AB4D-8751-33FADFB89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BA09B-7116-984E-B5AC-F8E8862D02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98670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D05C999-CFD3-7745-8F40-B7D4F54FB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EC5A41BF-1A50-054B-9484-2D49BC1C3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026B-CD18-3548-A28F-41B19E317CFC}" type="datetimeFigureOut">
              <a:rPr lang="tr-TR" smtClean="0"/>
              <a:t>27.08.2022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05DD0CA2-6C78-E24C-810E-B7F79A366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443FC3D1-15F9-8747-9D10-8E129CB47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BA09B-7116-984E-B5AC-F8E8862D02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0816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A9DA35D9-D4A9-B045-A5C6-772262F31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026B-CD18-3548-A28F-41B19E317CFC}" type="datetimeFigureOut">
              <a:rPr lang="tr-TR" smtClean="0"/>
              <a:t>27.08.2022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2C7D7879-7A0F-DE40-B320-D60D96229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BDFBF62A-247F-974F-A22D-B36B108CA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BA09B-7116-984E-B5AC-F8E8862D02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89583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00F93FF-F07C-C947-9AC3-D54FA0E10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5095A50-2A9C-FB40-8E65-7FAE7A0787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68CC5F3C-7146-0642-ADBD-E3493EDA23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E181097E-D1EB-9644-A9E0-2A7E14D29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026B-CD18-3548-A28F-41B19E317CFC}" type="datetimeFigureOut">
              <a:rPr lang="tr-TR" smtClean="0"/>
              <a:t>27.08.2022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109B27A1-4E7E-8647-8492-F22E8C16B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D9DE0B34-9DAF-974E-B8AB-F690EF995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BA09B-7116-984E-B5AC-F8E8862D02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93349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2494A8C-7565-624F-B790-6A687846C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F3CE7DB0-91BD-DA43-A949-C802164740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807AC03D-3767-0D40-9AFE-2210BA8B6D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9EB9F323-38B2-7042-B97B-ED8530817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026B-CD18-3548-A28F-41B19E317CFC}" type="datetimeFigureOut">
              <a:rPr lang="tr-TR" smtClean="0"/>
              <a:t>27.08.2022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698A1D1E-D04B-F643-B6FB-EA4C5D810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6BA8B332-46C5-BF42-8070-B1E369602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BA09B-7116-984E-B5AC-F8E8862D02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9315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B0779C8-5941-E54F-B4B4-879D19212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6A80D3CD-9ADD-274B-8ED8-21C2F5E327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DF7FF8E-048C-2B4D-B959-4358DA09E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026B-CD18-3548-A28F-41B19E317CFC}" type="datetimeFigureOut">
              <a:rPr lang="tr-TR" smtClean="0"/>
              <a:t>27.08.2022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8E2787F1-3878-1845-AC81-05B53BDEA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BA2554A-ACBB-6945-8E13-91EF95DEC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BA09B-7116-984E-B5AC-F8E8862D02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72181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142B93DF-B950-2C45-BA83-D70F1F5A5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3A3D822D-58A3-024C-ADE9-9EAD9ED141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6E8F6F5-C1EE-4345-A85E-D9F0ECCDC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026B-CD18-3548-A28F-41B19E317CFC}" type="datetimeFigureOut">
              <a:rPr lang="tr-TR" smtClean="0"/>
              <a:t>27.08.2022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24A4A964-67A1-8D46-B128-38AB9E815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6D8D555-AE2D-144F-B43A-D62537AAB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BA09B-7116-984E-B5AC-F8E8862D02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15815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33707026-76F7-7B48-9618-D6DC468DA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C4FC3ACD-2C9D-A14A-8FFE-A95F43386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FCB2A42C-9A1A-FF4D-B53E-B21277EC7D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B026B-CD18-3548-A28F-41B19E317CFC}" type="datetimeFigureOut">
              <a:rPr lang="tr-TR" smtClean="0"/>
              <a:t>27.08.2022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FC66F3C-33D7-3F49-A425-30467F25D6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09FC31C-715B-D543-9B41-C32D16DDFF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BA09B-7116-984E-B5AC-F8E8862D02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42727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Slayd_.sld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6C60927-C6F3-4D4A-87FA-B4167FCC6C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00250"/>
            <a:ext cx="9144000" cy="2914650"/>
          </a:xfrm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br>
              <a:rPr lang="tr-TR" b="1" dirty="0"/>
            </a:br>
            <a:br>
              <a:rPr lang="tr-TR" b="1" dirty="0"/>
            </a:br>
            <a:br>
              <a:rPr lang="tr-TR" b="1" dirty="0"/>
            </a:br>
            <a:br>
              <a:rPr lang="tr-TR" b="1" dirty="0"/>
            </a:br>
            <a:br>
              <a:rPr lang="tr-TR" b="1" dirty="0"/>
            </a:br>
            <a:br>
              <a:rPr lang="tr-TR" b="1" dirty="0"/>
            </a:br>
            <a:br>
              <a:rPr lang="tr-TR" b="1" dirty="0"/>
            </a:br>
            <a:br>
              <a:rPr lang="tr-TR" b="1" dirty="0"/>
            </a:br>
            <a:br>
              <a:rPr lang="tr-TR" b="1" dirty="0"/>
            </a:br>
            <a:r>
              <a:rPr lang="tr-TR" b="1" dirty="0"/>
              <a:t>KRİTİK HASTA YENİDOĞANA YAKLAŞIM</a:t>
            </a:r>
            <a:br>
              <a:rPr lang="tr-TR" b="1" dirty="0"/>
            </a:br>
            <a:endParaRPr lang="tr-TR" b="1" dirty="0"/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3D7E008F-B244-4149-B529-29C1004CC3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73701"/>
            <a:ext cx="9144000" cy="1655762"/>
          </a:xfrm>
        </p:spPr>
        <p:txBody>
          <a:bodyPr>
            <a:normAutofit/>
          </a:bodyPr>
          <a:lstStyle/>
          <a:p>
            <a:r>
              <a:rPr lang="tr-TR" sz="3200" b="1" dirty="0"/>
              <a:t>Dr. Beril YAŞA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9A9F837-BDD9-5946-AF6B-13E71AC399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37" y="292100"/>
            <a:ext cx="1428750" cy="142875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BC5BBD17-ED3B-AB47-B919-DA2EC19D9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2738" y="292100"/>
            <a:ext cx="1457326" cy="145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858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SAĞLIKLI TERM YENİDOĞAN BEBEĞİN ÖZELLİKLERİ NELERDİR?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537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tr-TR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98AC1D8-C057-D048-95DC-9D03780B28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6266" y="1863297"/>
            <a:ext cx="639764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919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SAĞLIKLI TERM YENİDOĞAN BEBEĞİN ÖZELLİKLERİ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537"/>
            <a:ext cx="10515600" cy="4351338"/>
          </a:xfrm>
        </p:spPr>
        <p:txBody>
          <a:bodyPr/>
          <a:lstStyle/>
          <a:p>
            <a:r>
              <a:rPr lang="tr-TR" dirty="0"/>
              <a:t>Aktif, hareketli</a:t>
            </a:r>
          </a:p>
          <a:p>
            <a:r>
              <a:rPr lang="tr-TR" dirty="0"/>
              <a:t>Etrafla ilgili</a:t>
            </a:r>
          </a:p>
          <a:p>
            <a:r>
              <a:rPr lang="tr-TR" dirty="0" err="1"/>
              <a:t>Tonusu</a:t>
            </a:r>
            <a:r>
              <a:rPr lang="tr-TR" dirty="0"/>
              <a:t> iyi</a:t>
            </a:r>
          </a:p>
          <a:p>
            <a:r>
              <a:rPr lang="tr-TR" dirty="0" err="1"/>
              <a:t>Semifleksiyon</a:t>
            </a:r>
            <a:r>
              <a:rPr lang="tr-TR" dirty="0"/>
              <a:t> </a:t>
            </a:r>
            <a:r>
              <a:rPr lang="tr-TR" dirty="0" err="1"/>
              <a:t>postüründe</a:t>
            </a:r>
            <a:endParaRPr lang="tr-TR" dirty="0"/>
          </a:p>
          <a:p>
            <a:r>
              <a:rPr lang="tr-TR" dirty="0" err="1"/>
              <a:t>Yenidoğan</a:t>
            </a:r>
            <a:r>
              <a:rPr lang="tr-TR" dirty="0"/>
              <a:t> refleksleri canlı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81358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HASTA YENİDOĞAN BEBEĞİN </a:t>
            </a:r>
            <a:br>
              <a:rPr lang="tr-TR" b="1" dirty="0"/>
            </a:br>
            <a:r>
              <a:rPr lang="tr-TR" b="1" dirty="0"/>
              <a:t>ÖZELLİKLERİ NELERDİR?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53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tr-TR" b="1" dirty="0"/>
              <a:t>BULGULAR NON-SPESİFİK</a:t>
            </a:r>
          </a:p>
          <a:p>
            <a:r>
              <a:rPr lang="tr-TR" dirty="0"/>
              <a:t>Etrafla ilgilisi azalmış</a:t>
            </a:r>
          </a:p>
          <a:p>
            <a:r>
              <a:rPr lang="tr-TR" dirty="0"/>
              <a:t>Uykuya meyilli</a:t>
            </a:r>
          </a:p>
          <a:p>
            <a:r>
              <a:rPr lang="tr-TR" dirty="0"/>
              <a:t>Hareketleri azalmış</a:t>
            </a:r>
          </a:p>
          <a:p>
            <a:r>
              <a:rPr lang="tr-TR" dirty="0"/>
              <a:t>Emmesi azalmış (emmek istemiyor)</a:t>
            </a:r>
          </a:p>
          <a:p>
            <a:r>
              <a:rPr lang="tr-TR" dirty="0" err="1"/>
              <a:t>Hipoton</a:t>
            </a:r>
            <a:r>
              <a:rPr lang="tr-TR" dirty="0"/>
              <a:t> (</a:t>
            </a:r>
            <a:r>
              <a:rPr lang="tr-TR" dirty="0" err="1"/>
              <a:t>semifleksiyon</a:t>
            </a:r>
            <a:r>
              <a:rPr lang="tr-TR" dirty="0"/>
              <a:t> </a:t>
            </a:r>
            <a:r>
              <a:rPr lang="tr-TR" dirty="0" err="1"/>
              <a:t>postürü</a:t>
            </a:r>
            <a:r>
              <a:rPr lang="tr-TR" dirty="0"/>
              <a:t> kaybolmuş)</a:t>
            </a:r>
          </a:p>
          <a:p>
            <a:r>
              <a:rPr lang="tr-TR" dirty="0" err="1"/>
              <a:t>Yenidoğan</a:t>
            </a:r>
            <a:r>
              <a:rPr lang="tr-TR" dirty="0"/>
              <a:t> refleksleri </a:t>
            </a:r>
            <a:r>
              <a:rPr lang="tr-TR" dirty="0" err="1"/>
              <a:t>deprese</a:t>
            </a: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46481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KRİTİK HASTA YENİDOĞAN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tr-TR" dirty="0"/>
          </a:p>
          <a:p>
            <a:r>
              <a:rPr lang="tr-TR" dirty="0"/>
              <a:t>Canlandırma gerektiren / gerektirmeyen </a:t>
            </a:r>
            <a:r>
              <a:rPr lang="tr-TR" b="1" dirty="0"/>
              <a:t>acil</a:t>
            </a:r>
            <a:r>
              <a:rPr lang="tr-TR" dirty="0"/>
              <a:t> bir durum</a:t>
            </a:r>
          </a:p>
          <a:p>
            <a:r>
              <a:rPr lang="tr-TR" dirty="0" err="1"/>
              <a:t>Multidisipliner</a:t>
            </a:r>
            <a:r>
              <a:rPr lang="tr-TR" dirty="0"/>
              <a:t> yaklaşım gerektirir</a:t>
            </a:r>
          </a:p>
          <a:p>
            <a:pPr marL="0" indent="0" algn="ctr">
              <a:buNone/>
            </a:pPr>
            <a:endParaRPr lang="tr-TR" b="1" dirty="0"/>
          </a:p>
          <a:p>
            <a:pPr marL="0" indent="0" algn="ctr">
              <a:buNone/>
            </a:pPr>
            <a:r>
              <a:rPr lang="tr-TR" sz="3200" b="1" dirty="0"/>
              <a:t>ANİ BEKLENMEYEN POSTNATAL KOLLAPS </a:t>
            </a:r>
          </a:p>
          <a:p>
            <a:pPr marL="0" indent="0" algn="ctr">
              <a:buNone/>
            </a:pPr>
            <a:r>
              <a:rPr lang="tr-TR" sz="3200" b="1" dirty="0"/>
              <a:t>[SUDDEN UNEXPECTED POSTNATAL COLLAPSE, SUPC]</a:t>
            </a:r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val="14816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YENİDOĞAN DÖNEMİNDE ACİL SERVİSE BAŞVURUNUN EN SIK NEDENLERİ NELERDİR?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  <a:p>
            <a:r>
              <a:rPr lang="tr-TR" dirty="0"/>
              <a:t>Sarılık</a:t>
            </a:r>
          </a:p>
          <a:p>
            <a:r>
              <a:rPr lang="tr-TR" dirty="0"/>
              <a:t>Huzursuzluk, çok ağlama</a:t>
            </a:r>
          </a:p>
          <a:p>
            <a:r>
              <a:rPr lang="tr-TR" dirty="0"/>
              <a:t>Deri döküntüleri</a:t>
            </a:r>
          </a:p>
          <a:p>
            <a:r>
              <a:rPr lang="tr-TR" dirty="0"/>
              <a:t>Solunum sıkıntısı</a:t>
            </a:r>
          </a:p>
          <a:p>
            <a:r>
              <a:rPr lang="tr-TR" dirty="0"/>
              <a:t>Beslenememe</a:t>
            </a:r>
          </a:p>
          <a:p>
            <a:r>
              <a:rPr lang="tr-TR" dirty="0"/>
              <a:t>Kusma</a:t>
            </a:r>
          </a:p>
        </p:txBody>
      </p:sp>
    </p:spTree>
    <p:extLst>
      <p:ext uri="{BB962C8B-B14F-4D97-AF65-F5344CB8AC3E}">
        <p14:creationId xmlns:p14="http://schemas.microsoft.com/office/powerpoint/2010/main" val="4049008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YENİDOĞAN DÖNEMİNDE ACİL SERVİSE BAŞVURU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sz="4000" b="1" dirty="0"/>
              <a:t>AKUT BEKLENMEYEN KOLLAPS BAŞVURUSU</a:t>
            </a:r>
          </a:p>
          <a:p>
            <a:pPr marL="0" indent="0" algn="ctr">
              <a:buNone/>
            </a:pPr>
            <a:r>
              <a:rPr lang="tr-TR" sz="4000" b="1" dirty="0"/>
              <a:t>↓</a:t>
            </a:r>
          </a:p>
          <a:p>
            <a:pPr marL="0" indent="0" algn="ctr">
              <a:buNone/>
            </a:pPr>
            <a:r>
              <a:rPr lang="tr-TR" sz="4000" b="1" dirty="0"/>
              <a:t>DAHA NADİR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38672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BAE3609-5F7A-4A4B-9021-F37FBD9D00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93786" y="1325563"/>
            <a:ext cx="8253047" cy="37290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4400" b="1" dirty="0"/>
              <a:t>ANİ BEKLENMEYEN POSTNATAL KOLLAPS </a:t>
            </a:r>
          </a:p>
          <a:p>
            <a:pPr marL="0" indent="0" algn="ctr">
              <a:buNone/>
            </a:pPr>
            <a:endParaRPr lang="tr-TR" sz="4400" b="1" dirty="0"/>
          </a:p>
          <a:p>
            <a:pPr marL="0" indent="0" algn="ctr">
              <a:buNone/>
            </a:pPr>
            <a:r>
              <a:rPr lang="tr-TR" sz="4400" b="1" dirty="0"/>
              <a:t>[SUDDEN UNEXPECTED POSTNATAL COLLAPSE, SUPC]</a:t>
            </a:r>
          </a:p>
          <a:p>
            <a:pPr marL="0" indent="0">
              <a:buNone/>
            </a:pPr>
            <a:endParaRPr lang="tr-TR" sz="2000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B8BAD298-25EE-154D-9B15-2E962B108A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885" r="14190" b="8378"/>
          <a:stretch/>
        </p:blipFill>
        <p:spPr>
          <a:xfrm>
            <a:off x="8065477" y="287220"/>
            <a:ext cx="4126523" cy="6283559"/>
          </a:xfrm>
          <a:prstGeom prst="rect">
            <a:avLst/>
          </a:prstGeom>
          <a:effectLst/>
        </p:spPr>
      </p:pic>
      <p:sp>
        <p:nvSpPr>
          <p:cNvPr id="2" name="Başlık 1">
            <a:extLst>
              <a:ext uri="{FF2B5EF4-FFF2-40B4-BE49-F238E27FC236}">
                <a16:creationId xmlns:a16="http://schemas.microsoft.com/office/drawing/2014/main" id="{D2AD559B-1CD6-D24E-B0B9-A73D6577E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325563"/>
            <a:ext cx="10515600" cy="1325563"/>
          </a:xfrm>
        </p:spPr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26629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br>
              <a:rPr lang="tr-TR" b="1" dirty="0"/>
            </a:br>
            <a:r>
              <a:rPr lang="tr-TR" b="1" dirty="0"/>
              <a:t>ANİ </a:t>
            </a:r>
            <a:r>
              <a:rPr lang="tr-TR" sz="4900" b="1" dirty="0"/>
              <a:t>BEKLENMEYEN</a:t>
            </a:r>
            <a:r>
              <a:rPr lang="tr-TR" b="1" dirty="0"/>
              <a:t> POSTNATAL KOLLAPS </a:t>
            </a:r>
            <a:br>
              <a:rPr lang="tr-TR" b="1" dirty="0"/>
            </a:br>
            <a:r>
              <a:rPr lang="tr-TR" b="1" dirty="0"/>
              <a:t>- NEDENLER</a:t>
            </a:r>
            <a:br>
              <a:rPr lang="tr-TR" b="1" dirty="0"/>
            </a:br>
            <a:endParaRPr lang="tr-TR" b="1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Kritik </a:t>
            </a:r>
            <a:r>
              <a:rPr lang="tr-TR" dirty="0" err="1"/>
              <a:t>konjenital</a:t>
            </a:r>
            <a:r>
              <a:rPr lang="tr-TR" dirty="0"/>
              <a:t> kalp hastalıkları</a:t>
            </a:r>
          </a:p>
          <a:p>
            <a:r>
              <a:rPr lang="tr-TR" dirty="0" err="1"/>
              <a:t>Sepsis</a:t>
            </a:r>
            <a:endParaRPr lang="tr-TR" dirty="0"/>
          </a:p>
          <a:p>
            <a:r>
              <a:rPr lang="tr-TR" dirty="0"/>
              <a:t>Doğumsal metabolizma hastalıkları</a:t>
            </a:r>
          </a:p>
          <a:p>
            <a:r>
              <a:rPr lang="tr-TR" dirty="0"/>
              <a:t>Kasıtlı yaralanmalar</a:t>
            </a:r>
          </a:p>
          <a:p>
            <a:r>
              <a:rPr lang="tr-TR" dirty="0"/>
              <a:t>Nadir nedenler: </a:t>
            </a:r>
            <a:r>
              <a:rPr lang="tr-TR" dirty="0" err="1"/>
              <a:t>İntrakraniyal</a:t>
            </a:r>
            <a:r>
              <a:rPr lang="tr-TR" dirty="0"/>
              <a:t> kanama</a:t>
            </a:r>
          </a:p>
          <a:p>
            <a:pPr marL="0" indent="0">
              <a:buNone/>
            </a:pPr>
            <a:r>
              <a:rPr lang="tr-TR" dirty="0"/>
              <a:t>		         </a:t>
            </a:r>
            <a:r>
              <a:rPr lang="tr-TR" dirty="0" err="1"/>
              <a:t>Kraniyal</a:t>
            </a:r>
            <a:r>
              <a:rPr lang="tr-TR" dirty="0"/>
              <a:t> </a:t>
            </a:r>
            <a:r>
              <a:rPr lang="tr-TR" dirty="0" err="1"/>
              <a:t>infarkt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		         </a:t>
            </a:r>
            <a:r>
              <a:rPr lang="tr-TR" dirty="0" err="1"/>
              <a:t>Konjenital</a:t>
            </a:r>
            <a:r>
              <a:rPr lang="tr-TR" dirty="0"/>
              <a:t> adrenal </a:t>
            </a:r>
            <a:r>
              <a:rPr lang="tr-TR" dirty="0" err="1"/>
              <a:t>hiperplazi</a:t>
            </a:r>
            <a:r>
              <a:rPr lang="tr-TR" dirty="0"/>
              <a:t> (KAH)</a:t>
            </a:r>
          </a:p>
        </p:txBody>
      </p:sp>
    </p:spTree>
    <p:extLst>
      <p:ext uri="{BB962C8B-B14F-4D97-AF65-F5344CB8AC3E}">
        <p14:creationId xmlns:p14="http://schemas.microsoft.com/office/powerpoint/2010/main" val="197748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KRİTİK KONJENİTAL KALP HASTALIKLARINDAN NE ZAMAN ŞÜPHELENELİM?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900" y="1368425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tr-TR" dirty="0"/>
          </a:p>
          <a:p>
            <a:r>
              <a:rPr lang="tr-TR" dirty="0"/>
              <a:t>Oksijen tedavisine rağmen düzelmeyen </a:t>
            </a:r>
            <a:r>
              <a:rPr lang="tr-TR" dirty="0" err="1"/>
              <a:t>siyanoz</a:t>
            </a:r>
            <a:endParaRPr lang="tr-TR" dirty="0"/>
          </a:p>
          <a:p>
            <a:r>
              <a:rPr lang="tr-TR" dirty="0"/>
              <a:t>Akciğer </a:t>
            </a:r>
            <a:r>
              <a:rPr lang="tr-TR" dirty="0" err="1"/>
              <a:t>parankim</a:t>
            </a:r>
            <a:r>
              <a:rPr lang="tr-TR" dirty="0"/>
              <a:t> hastalığı olmamasına rağmen var olan </a:t>
            </a:r>
            <a:r>
              <a:rPr lang="tr-TR" dirty="0" err="1"/>
              <a:t>taşipne</a:t>
            </a:r>
            <a:endParaRPr lang="tr-TR" dirty="0"/>
          </a:p>
          <a:p>
            <a:r>
              <a:rPr lang="tr-TR" dirty="0"/>
              <a:t>Patolojik üfürüm duyulması</a:t>
            </a:r>
          </a:p>
          <a:p>
            <a:r>
              <a:rPr lang="tr-TR" dirty="0" err="1"/>
              <a:t>Femoral</a:t>
            </a:r>
            <a:r>
              <a:rPr lang="tr-TR" dirty="0"/>
              <a:t> nabızların alınamaması</a:t>
            </a:r>
          </a:p>
          <a:p>
            <a:r>
              <a:rPr lang="tr-TR" dirty="0" err="1"/>
              <a:t>Hepatomegali</a:t>
            </a:r>
            <a:endParaRPr lang="tr-TR" dirty="0"/>
          </a:p>
          <a:p>
            <a:r>
              <a:rPr lang="tr-TR" dirty="0" err="1"/>
              <a:t>Kardiyomegali</a:t>
            </a:r>
            <a:endParaRPr lang="tr-TR" dirty="0"/>
          </a:p>
        </p:txBody>
      </p:sp>
      <p:sp>
        <p:nvSpPr>
          <p:cNvPr id="4" name="Yuvarlatılmış Dikdörtgen 3">
            <a:extLst>
              <a:ext uri="{FF2B5EF4-FFF2-40B4-BE49-F238E27FC236}">
                <a16:creationId xmlns:a16="http://schemas.microsoft.com/office/drawing/2014/main" id="{B58A1457-465D-024D-B309-20105ADA9D31}"/>
              </a:ext>
            </a:extLst>
          </p:cNvPr>
          <p:cNvSpPr/>
          <p:nvPr/>
        </p:nvSpPr>
        <p:spPr>
          <a:xfrm>
            <a:off x="6319157" y="3446234"/>
            <a:ext cx="5617029" cy="17063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err="1"/>
              <a:t>Konjenital</a:t>
            </a:r>
            <a:r>
              <a:rPr lang="tr-TR" sz="2400" dirty="0"/>
              <a:t> kalp hastalığı (KKH) sıklığı 1:100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/>
              <a:t>PDA bağımlı kritik KKH sıklığı  6-8:1000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r-TR" sz="2400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7A679DEC-87B8-A94B-BB34-0D7082EF11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0071" y="4785859"/>
            <a:ext cx="2625929" cy="1966912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5C7D84F-305A-4449-BBF6-E5D4318FB6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" y="5016727"/>
            <a:ext cx="2410538" cy="170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95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YENİDOĞAN SEPSİSİNDEN NE ZAMAN ŞÜPHELENELİM?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r>
              <a:rPr lang="tr-TR" dirty="0" err="1"/>
              <a:t>Sepsis</a:t>
            </a:r>
            <a:r>
              <a:rPr lang="tr-TR" dirty="0"/>
              <a:t> klinik bulguları </a:t>
            </a:r>
            <a:r>
              <a:rPr lang="tr-TR" dirty="0" err="1"/>
              <a:t>non</a:t>
            </a:r>
            <a:r>
              <a:rPr lang="tr-TR" dirty="0"/>
              <a:t>-spesifik</a:t>
            </a:r>
          </a:p>
          <a:p>
            <a:r>
              <a:rPr lang="tr-TR" dirty="0"/>
              <a:t>Huzursuzluk</a:t>
            </a:r>
          </a:p>
          <a:p>
            <a:r>
              <a:rPr lang="tr-TR" dirty="0"/>
              <a:t>Emmeme, beslenme </a:t>
            </a:r>
            <a:r>
              <a:rPr lang="tr-TR" dirty="0" err="1"/>
              <a:t>intoleransı</a:t>
            </a:r>
            <a:endParaRPr lang="tr-TR" dirty="0"/>
          </a:p>
          <a:p>
            <a:r>
              <a:rPr lang="tr-TR" dirty="0"/>
              <a:t>Aktivitede azalma</a:t>
            </a:r>
          </a:p>
          <a:p>
            <a:r>
              <a:rPr lang="tr-TR" dirty="0" err="1"/>
              <a:t>Hipotoni</a:t>
            </a:r>
            <a:endParaRPr lang="tr-TR" dirty="0"/>
          </a:p>
          <a:p>
            <a:r>
              <a:rPr lang="tr-TR" dirty="0"/>
              <a:t>Solunum sıkıntısı</a:t>
            </a:r>
          </a:p>
          <a:p>
            <a:r>
              <a:rPr lang="tr-TR" dirty="0" err="1"/>
              <a:t>Apne</a:t>
            </a:r>
            <a:endParaRPr lang="tr-TR" dirty="0"/>
          </a:p>
          <a:p>
            <a:r>
              <a:rPr lang="tr-TR" dirty="0"/>
              <a:t>Taşikardi / </a:t>
            </a:r>
            <a:r>
              <a:rPr lang="tr-TR" dirty="0" err="1"/>
              <a:t>Bradikardi</a:t>
            </a:r>
            <a:endParaRPr lang="tr-TR" dirty="0"/>
          </a:p>
          <a:p>
            <a:r>
              <a:rPr lang="tr-TR" dirty="0"/>
              <a:t>Isı düzensizliği</a:t>
            </a:r>
          </a:p>
          <a:p>
            <a:r>
              <a:rPr lang="tr-TR" dirty="0" err="1"/>
              <a:t>Cutis</a:t>
            </a:r>
            <a:r>
              <a:rPr lang="tr-TR" dirty="0"/>
              <a:t> </a:t>
            </a:r>
            <a:r>
              <a:rPr lang="tr-TR" dirty="0" err="1"/>
              <a:t>marmoratus</a:t>
            </a:r>
            <a:endParaRPr lang="tr-TR" dirty="0"/>
          </a:p>
        </p:txBody>
      </p:sp>
      <p:sp>
        <p:nvSpPr>
          <p:cNvPr id="4" name="Yuvarlatılmış Dikdörtgen 3">
            <a:extLst>
              <a:ext uri="{FF2B5EF4-FFF2-40B4-BE49-F238E27FC236}">
                <a16:creationId xmlns:a16="http://schemas.microsoft.com/office/drawing/2014/main" id="{B58A1457-465D-024D-B309-20105ADA9D31}"/>
              </a:ext>
            </a:extLst>
          </p:cNvPr>
          <p:cNvSpPr/>
          <p:nvPr/>
        </p:nvSpPr>
        <p:spPr>
          <a:xfrm>
            <a:off x="5922954" y="2043955"/>
            <a:ext cx="6072554" cy="2064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err="1"/>
              <a:t>Sepsis</a:t>
            </a:r>
            <a:r>
              <a:rPr lang="tr-TR" sz="2400" dirty="0"/>
              <a:t> </a:t>
            </a:r>
            <a:r>
              <a:rPr lang="tr-TR" sz="2400" dirty="0" err="1"/>
              <a:t>insidansı</a:t>
            </a:r>
            <a:r>
              <a:rPr lang="tr-TR" sz="2400" dirty="0"/>
              <a:t> 1-8.1: 100 canlı doğum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/>
              <a:t>Erken </a:t>
            </a:r>
            <a:r>
              <a:rPr lang="tr-TR" sz="2400" dirty="0" err="1"/>
              <a:t>neonatal</a:t>
            </a:r>
            <a:r>
              <a:rPr lang="tr-TR" sz="2400" dirty="0"/>
              <a:t> </a:t>
            </a:r>
            <a:r>
              <a:rPr lang="tr-TR" sz="2400" dirty="0" err="1"/>
              <a:t>sepsis</a:t>
            </a:r>
            <a:r>
              <a:rPr lang="tr-TR" sz="2400" dirty="0"/>
              <a:t>: yaşamın ilk 72 saati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/>
              <a:t>Geç </a:t>
            </a:r>
            <a:r>
              <a:rPr lang="tr-TR" sz="2400" dirty="0" err="1"/>
              <a:t>neonatal</a:t>
            </a:r>
            <a:r>
              <a:rPr lang="tr-TR" sz="2400" dirty="0"/>
              <a:t> </a:t>
            </a:r>
            <a:r>
              <a:rPr lang="tr-TR" sz="2400" dirty="0" err="1"/>
              <a:t>sepsis</a:t>
            </a:r>
            <a:r>
              <a:rPr lang="tr-TR" sz="2400" dirty="0"/>
              <a:t>: &gt; 72.saat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54620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DOĞUMSAL METABOLİZMA HASTALIĞINDAN NE ZAMAN ŞÜPHELENELİM?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36290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r>
              <a:rPr lang="tr-TR" sz="3000" b="1" dirty="0"/>
              <a:t>ÖYKÜ:</a:t>
            </a:r>
          </a:p>
          <a:p>
            <a:r>
              <a:rPr lang="tr-TR" sz="3000" dirty="0"/>
              <a:t>Akraba evliliği  ve </a:t>
            </a:r>
            <a:r>
              <a:rPr lang="tr-TR" sz="3000" dirty="0" err="1"/>
              <a:t>yenidoğan</a:t>
            </a:r>
            <a:r>
              <a:rPr lang="tr-TR" sz="3000" dirty="0"/>
              <a:t> döneminde kaybedilen bebek öyküsü</a:t>
            </a:r>
          </a:p>
          <a:p>
            <a:pPr marL="0" indent="0">
              <a:buNone/>
            </a:pPr>
            <a:endParaRPr lang="tr-TR" sz="3000" dirty="0"/>
          </a:p>
          <a:p>
            <a:pPr marL="0" indent="0">
              <a:buNone/>
            </a:pPr>
            <a:r>
              <a:rPr lang="tr-TR" sz="3000" b="1" dirty="0"/>
              <a:t>FİZİK MUAYENE:</a:t>
            </a:r>
          </a:p>
          <a:p>
            <a:r>
              <a:rPr lang="tr-TR" sz="3000" dirty="0"/>
              <a:t>Beslenmeden kısa süre sonra </a:t>
            </a:r>
            <a:r>
              <a:rPr lang="tr-TR" sz="3000" dirty="0" err="1"/>
              <a:t>irritabilite</a:t>
            </a:r>
            <a:r>
              <a:rPr lang="tr-TR" sz="3000" dirty="0"/>
              <a:t>, emmede azalma, kusma, </a:t>
            </a:r>
            <a:r>
              <a:rPr lang="tr-TR" sz="3000" dirty="0" err="1"/>
              <a:t>hipotoni</a:t>
            </a:r>
            <a:r>
              <a:rPr lang="tr-TR" sz="3000" dirty="0"/>
              <a:t>, letarji, ilerleyici </a:t>
            </a:r>
            <a:r>
              <a:rPr lang="tr-TR" sz="3000" dirty="0" err="1"/>
              <a:t>ensefalopati</a:t>
            </a:r>
            <a:r>
              <a:rPr lang="tr-TR" sz="3000" dirty="0"/>
              <a:t> (</a:t>
            </a:r>
            <a:r>
              <a:rPr lang="tr-TR" sz="3000" dirty="0" err="1"/>
              <a:t>intoksikasyon</a:t>
            </a:r>
            <a:r>
              <a:rPr lang="tr-TR" sz="3000" dirty="0"/>
              <a:t> tipi)</a:t>
            </a:r>
          </a:p>
          <a:p>
            <a:pPr marL="0" indent="0">
              <a:buNone/>
            </a:pPr>
            <a:endParaRPr lang="tr-TR" sz="3000" dirty="0"/>
          </a:p>
          <a:p>
            <a:pPr marL="0" indent="0">
              <a:buNone/>
            </a:pPr>
            <a:r>
              <a:rPr lang="tr-TR" sz="3000" b="1" dirty="0"/>
              <a:t>LABORATUVAR:</a:t>
            </a:r>
          </a:p>
          <a:p>
            <a:r>
              <a:rPr lang="tr-TR" sz="3000" dirty="0"/>
              <a:t>Hipoglisemi-laktik </a:t>
            </a:r>
            <a:r>
              <a:rPr lang="tr-TR" sz="3000" dirty="0" err="1"/>
              <a:t>asidoz</a:t>
            </a:r>
            <a:r>
              <a:rPr lang="tr-TR" sz="3000" dirty="0"/>
              <a:t> (enerji metabolizması bozuklukları)</a:t>
            </a:r>
          </a:p>
          <a:p>
            <a:r>
              <a:rPr lang="tr-TR" sz="3000" dirty="0" err="1"/>
              <a:t>Metabolik</a:t>
            </a:r>
            <a:r>
              <a:rPr lang="tr-TR" sz="3000" dirty="0"/>
              <a:t> </a:t>
            </a:r>
            <a:r>
              <a:rPr lang="tr-TR" sz="3000" dirty="0" err="1"/>
              <a:t>asidoz</a:t>
            </a:r>
            <a:endParaRPr lang="tr-TR" sz="3000" dirty="0"/>
          </a:p>
          <a:p>
            <a:r>
              <a:rPr lang="tr-TR" sz="3000" dirty="0" err="1"/>
              <a:t>Hiperamonyemi</a:t>
            </a:r>
            <a:endParaRPr lang="tr-TR" sz="3000" dirty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3073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KASITLI YARALANMALARDAN NE ZAMAN ŞÜPHELENELİM?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dirty="0"/>
          </a:p>
          <a:p>
            <a:r>
              <a:rPr lang="tr-TR" dirty="0" err="1"/>
              <a:t>Travmatik</a:t>
            </a:r>
            <a:r>
              <a:rPr lang="tr-TR" dirty="0"/>
              <a:t> yaralanmaların en önemli nedeni</a:t>
            </a:r>
          </a:p>
          <a:p>
            <a:endParaRPr lang="tr-TR" dirty="0"/>
          </a:p>
          <a:p>
            <a:r>
              <a:rPr lang="tr-TR" dirty="0" err="1"/>
              <a:t>İntrakraniyal</a:t>
            </a:r>
            <a:r>
              <a:rPr lang="tr-TR" dirty="0"/>
              <a:t> kanama (</a:t>
            </a:r>
            <a:r>
              <a:rPr lang="tr-TR" dirty="0" err="1"/>
              <a:t>subdural</a:t>
            </a:r>
            <a:r>
              <a:rPr lang="tr-TR" dirty="0"/>
              <a:t> kanama)</a:t>
            </a:r>
          </a:p>
          <a:p>
            <a:r>
              <a:rPr lang="tr-TR" dirty="0" err="1"/>
              <a:t>Retinal</a:t>
            </a:r>
            <a:r>
              <a:rPr lang="tr-TR" dirty="0"/>
              <a:t> kanama</a:t>
            </a:r>
          </a:p>
          <a:p>
            <a:r>
              <a:rPr lang="tr-TR" dirty="0" err="1"/>
              <a:t>Ensefalopati</a:t>
            </a:r>
            <a:r>
              <a:rPr lang="tr-TR" dirty="0"/>
              <a:t> varlığı</a:t>
            </a:r>
          </a:p>
          <a:p>
            <a:pPr marL="0" indent="0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sz="3600" b="1" dirty="0"/>
              <a:t>SARSILMIŞ BEBEK SENDROMU</a:t>
            </a:r>
          </a:p>
          <a:p>
            <a:endParaRPr lang="tr-TR" dirty="0"/>
          </a:p>
          <a:p>
            <a:endParaRPr lang="tr-TR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F317A84-F706-4043-A457-49E9CF3E46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1600" y="2929964"/>
            <a:ext cx="3632200" cy="223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87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KONJENİTAL ADRENAL HİPERPLAZİDEN </a:t>
            </a:r>
            <a:br>
              <a:rPr lang="tr-TR" b="1" dirty="0"/>
            </a:br>
            <a:r>
              <a:rPr lang="tr-TR" b="1" dirty="0"/>
              <a:t>NE ZAMAN ŞÜPHELENELİM?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tr-TR" dirty="0"/>
          </a:p>
          <a:p>
            <a:r>
              <a:rPr lang="tr-TR" dirty="0"/>
              <a:t>Letarji</a:t>
            </a:r>
          </a:p>
          <a:p>
            <a:r>
              <a:rPr lang="tr-TR" dirty="0"/>
              <a:t>Kusma</a:t>
            </a:r>
          </a:p>
          <a:p>
            <a:r>
              <a:rPr lang="tr-TR" dirty="0"/>
              <a:t>Bilinç kaybı</a:t>
            </a:r>
          </a:p>
          <a:p>
            <a:r>
              <a:rPr lang="tr-TR" dirty="0"/>
              <a:t>Kuşkulu </a:t>
            </a:r>
            <a:r>
              <a:rPr lang="tr-TR" dirty="0" err="1"/>
              <a:t>genitalya</a:t>
            </a:r>
            <a:endParaRPr lang="tr-TR" dirty="0"/>
          </a:p>
          <a:p>
            <a:r>
              <a:rPr lang="tr-TR" dirty="0" err="1"/>
              <a:t>Skrotal</a:t>
            </a:r>
            <a:r>
              <a:rPr lang="tr-TR" dirty="0"/>
              <a:t> </a:t>
            </a:r>
            <a:r>
              <a:rPr lang="tr-TR" dirty="0" err="1"/>
              <a:t>hiperpigmentasyon</a:t>
            </a:r>
            <a:endParaRPr lang="tr-TR" dirty="0"/>
          </a:p>
          <a:p>
            <a:endParaRPr lang="tr-TR" dirty="0"/>
          </a:p>
          <a:p>
            <a:r>
              <a:rPr lang="tr-TR" dirty="0"/>
              <a:t>Hipoglisemi</a:t>
            </a:r>
          </a:p>
          <a:p>
            <a:r>
              <a:rPr lang="tr-TR" dirty="0" err="1"/>
              <a:t>Hiponatermi</a:t>
            </a:r>
            <a:endParaRPr lang="tr-TR" dirty="0"/>
          </a:p>
          <a:p>
            <a:r>
              <a:rPr lang="tr-TR" dirty="0" err="1"/>
              <a:t>Hiperpotasemi</a:t>
            </a:r>
            <a:r>
              <a:rPr lang="tr-TR" dirty="0"/>
              <a:t> </a:t>
            </a:r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4" name="Yuvarlatılmış Dikdörtgen 3">
            <a:extLst>
              <a:ext uri="{FF2B5EF4-FFF2-40B4-BE49-F238E27FC236}">
                <a16:creationId xmlns:a16="http://schemas.microsoft.com/office/drawing/2014/main" id="{77DA89E2-57E1-284D-9E87-185B659DAEDF}"/>
              </a:ext>
            </a:extLst>
          </p:cNvPr>
          <p:cNvSpPr/>
          <p:nvPr/>
        </p:nvSpPr>
        <p:spPr>
          <a:xfrm>
            <a:off x="4555105" y="4906216"/>
            <a:ext cx="6963508" cy="17787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tr-TR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/>
              <a:t>TUZ KAYBETTİREN ADRENAL KRİZ TABLOSU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/>
              <a:t>21 HİDROKSİLAZ EKSİKLİĞİ (en sık)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r-TR" sz="2400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FE067176-7882-AD4A-9F7D-A5A3FAE8D4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209"/>
          <a:stretch/>
        </p:blipFill>
        <p:spPr>
          <a:xfrm>
            <a:off x="5114692" y="2151529"/>
            <a:ext cx="3881718" cy="2581637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34C688B3-5936-4B4B-9786-299A262ECD0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845" t="34797" r="7549" b="11544"/>
          <a:stretch/>
        </p:blipFill>
        <p:spPr>
          <a:xfrm>
            <a:off x="9371893" y="2371830"/>
            <a:ext cx="2107068" cy="2141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315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92"/>
            <a:ext cx="12191998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35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8" y="-5307777"/>
            <a:ext cx="1576446" cy="12192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5434" y="986"/>
            <a:ext cx="4303422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4" y="353160"/>
            <a:ext cx="8702194" cy="898581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br>
              <a:rPr lang="en-US" sz="1300" b="1" dirty="0">
                <a:solidFill>
                  <a:srgbClr val="FFFFFF"/>
                </a:solidFill>
              </a:rPr>
            </a:br>
            <a:r>
              <a:rPr lang="en-US" sz="4900" b="1" dirty="0">
                <a:solidFill>
                  <a:srgbClr val="FFFFFF"/>
                </a:solidFill>
              </a:rPr>
              <a:t>ANİ BEKLENMEYEN POSTNATAL KOLLAPS - İLK MÜDAHALE</a:t>
            </a:r>
            <a:br>
              <a:rPr lang="en-US" sz="4900" b="1" dirty="0">
                <a:solidFill>
                  <a:srgbClr val="FFFFFF"/>
                </a:solidFill>
              </a:rPr>
            </a:br>
            <a:endParaRPr lang="en-US" sz="1300" b="1" dirty="0">
              <a:solidFill>
                <a:srgbClr val="FFFFFF"/>
              </a:solidFill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3D978DBD-CD9A-4547-A139-9A57888060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3530455" y="3014556"/>
            <a:ext cx="5131088" cy="3534749"/>
          </a:xfrm>
          <a:prstGeom prst="rect">
            <a:avLst/>
          </a:prstGeom>
        </p:spPr>
      </p:pic>
      <p:sp>
        <p:nvSpPr>
          <p:cNvPr id="6" name="Metin kutusu 5">
            <a:extLst>
              <a:ext uri="{FF2B5EF4-FFF2-40B4-BE49-F238E27FC236}">
                <a16:creationId xmlns:a16="http://schemas.microsoft.com/office/drawing/2014/main" id="{2289D1BA-1B41-0946-9413-81136F07EC2E}"/>
              </a:ext>
            </a:extLst>
          </p:cNvPr>
          <p:cNvSpPr txBox="1"/>
          <p:nvPr/>
        </p:nvSpPr>
        <p:spPr>
          <a:xfrm>
            <a:off x="853949" y="2059275"/>
            <a:ext cx="10484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YENİDOĞAN KOLLAPSI HIZLA MÜDAHALE EDİLMESİ GEREKEN ACİL BİR DURUM</a:t>
            </a:r>
          </a:p>
        </p:txBody>
      </p:sp>
      <p:sp>
        <p:nvSpPr>
          <p:cNvPr id="7" name="İçerik Yer Tutucusu 6">
            <a:extLst>
              <a:ext uri="{FF2B5EF4-FFF2-40B4-BE49-F238E27FC236}">
                <a16:creationId xmlns:a16="http://schemas.microsoft.com/office/drawing/2014/main" id="{5560C8C5-3F42-4B4B-BC48-23831C5BD9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224562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9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1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Başlık 1">
            <a:extLst>
              <a:ext uri="{FF2B5EF4-FFF2-40B4-BE49-F238E27FC236}">
                <a16:creationId xmlns:a16="http://schemas.microsoft.com/office/drawing/2014/main" id="{F77E263A-B974-D645-8ADC-543BD7342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408" y="992094"/>
            <a:ext cx="3892377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CANLANDIRMA BASAMAKLARI</a:t>
            </a:r>
          </a:p>
        </p:txBody>
      </p:sp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id="{2E7C0AD4-F9C9-D847-8966-0331A07EA0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885" r="14190" b="8080"/>
          <a:stretch/>
        </p:blipFill>
        <p:spPr>
          <a:xfrm>
            <a:off x="7044056" y="578739"/>
            <a:ext cx="3412038" cy="521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943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F8F4D04B-5814-AC4D-9E50-6E112E7EE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186714"/>
            <a:ext cx="10083956" cy="1719072"/>
          </a:xfrm>
        </p:spPr>
        <p:txBody>
          <a:bodyPr anchor="b">
            <a:normAutofit/>
          </a:bodyPr>
          <a:lstStyle/>
          <a:p>
            <a:pPr algn="ctr"/>
            <a:r>
              <a:rPr lang="en-US" sz="5400" b="1" dirty="0"/>
              <a:t>ANİ BEKLENMEYEN POSTNATAL KOLLAPS - İLK MÜDAHALE</a:t>
            </a:r>
            <a:endParaRPr lang="tr-TR" sz="5400" dirty="0"/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D9778A9-7F48-432D-221F-ED0035D1BD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en-US" sz="2200" dirty="0"/>
          </a:p>
        </p:txBody>
      </p:sp>
      <p:sp>
        <p:nvSpPr>
          <p:cNvPr id="5" name="Dikdörtgen 4">
            <a:extLst>
              <a:ext uri="{FF2B5EF4-FFF2-40B4-BE49-F238E27FC236}">
                <a16:creationId xmlns:a16="http://schemas.microsoft.com/office/drawing/2014/main" id="{3EAD0BC3-746A-5446-BA84-F8F46817F221}"/>
              </a:ext>
            </a:extLst>
          </p:cNvPr>
          <p:cNvSpPr/>
          <p:nvPr/>
        </p:nvSpPr>
        <p:spPr>
          <a:xfrm>
            <a:off x="482756" y="2358592"/>
            <a:ext cx="3577180" cy="3918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7" name="Nesne 6">
            <a:extLst>
              <a:ext uri="{FF2B5EF4-FFF2-40B4-BE49-F238E27FC236}">
                <a16:creationId xmlns:a16="http://schemas.microsoft.com/office/drawing/2014/main" id="{9D8196C7-B630-DB49-85DE-050B6C37E1C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7092426"/>
              </p:ext>
            </p:extLst>
          </p:nvPr>
        </p:nvGraphicFramePr>
        <p:xfrm>
          <a:off x="4419604" y="2079996"/>
          <a:ext cx="3352792" cy="43719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r:id="rId3" imgW="8826500" imgH="11518900" progId="PowerPoint.Slide.12">
                  <p:embed/>
                </p:oleObj>
              </mc:Choice>
              <mc:Fallback>
                <p:oleObj r:id="rId3" imgW="8826500" imgH="11518900" progId="PowerPoint.Slide.12">
                  <p:embed/>
                  <p:pic>
                    <p:nvPicPr>
                      <p:cNvPr id="7" name="Nesne 6">
                        <a:extLst>
                          <a:ext uri="{FF2B5EF4-FFF2-40B4-BE49-F238E27FC236}">
                            <a16:creationId xmlns:a16="http://schemas.microsoft.com/office/drawing/2014/main" id="{9D8196C7-B630-DB49-85DE-050B6C37E1C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4" y="2079996"/>
                        <a:ext cx="3352792" cy="437192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589846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ÖZEL DURUMLAR – ÖZEL TEDAVİLER</a:t>
            </a:r>
            <a:br>
              <a:rPr lang="tr-TR" b="1" dirty="0"/>
            </a:br>
            <a:r>
              <a:rPr lang="tr-TR" b="1" dirty="0"/>
              <a:t>KRİTİK KONJENİTAL KALP HASTALIKLARI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85206BC5-5869-2D42-868A-8D45BE0321C2}"/>
              </a:ext>
            </a:extLst>
          </p:cNvPr>
          <p:cNvSpPr txBox="1"/>
          <p:nvPr/>
        </p:nvSpPr>
        <p:spPr>
          <a:xfrm>
            <a:off x="445477" y="2175130"/>
            <a:ext cx="1116036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/>
              <a:t>Hızlı </a:t>
            </a:r>
            <a:r>
              <a:rPr lang="tr-TR" sz="2800" dirty="0" err="1"/>
              <a:t>ekokardiyografik</a:t>
            </a:r>
            <a:r>
              <a:rPr lang="tr-TR" sz="2800" dirty="0"/>
              <a:t> değerlendirme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err="1"/>
              <a:t>Duktus</a:t>
            </a:r>
            <a:r>
              <a:rPr lang="tr-TR" sz="2800" dirty="0"/>
              <a:t> </a:t>
            </a:r>
            <a:r>
              <a:rPr lang="tr-TR" sz="2800" dirty="0" err="1"/>
              <a:t>arteriyozus</a:t>
            </a:r>
            <a:r>
              <a:rPr lang="tr-TR" sz="2800" dirty="0"/>
              <a:t> bağımlı KKH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r-TR" sz="2800" dirty="0" err="1">
                <a:sym typeface="Wingdings" pitchFamily="2" charset="2"/>
              </a:rPr>
              <a:t>Hipoplastik</a:t>
            </a:r>
            <a:r>
              <a:rPr lang="tr-TR" sz="2800" dirty="0">
                <a:sym typeface="Wingdings" pitchFamily="2" charset="2"/>
              </a:rPr>
              <a:t> sol kalp       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r-TR" sz="2800" dirty="0">
                <a:sym typeface="Wingdings" pitchFamily="2" charset="2"/>
              </a:rPr>
              <a:t>Aort </a:t>
            </a:r>
            <a:r>
              <a:rPr lang="tr-TR" sz="2800" dirty="0" err="1">
                <a:sym typeface="Wingdings" pitchFamily="2" charset="2"/>
              </a:rPr>
              <a:t>koarktasyonu</a:t>
            </a:r>
            <a:r>
              <a:rPr lang="tr-TR" sz="2800" dirty="0">
                <a:sym typeface="Wingdings" pitchFamily="2" charset="2"/>
              </a:rPr>
              <a:t>, «</a:t>
            </a:r>
            <a:r>
              <a:rPr lang="tr-TR" sz="2800" dirty="0" err="1">
                <a:sym typeface="Wingdings" pitchFamily="2" charset="2"/>
              </a:rPr>
              <a:t>interruption</a:t>
            </a:r>
            <a:r>
              <a:rPr lang="tr-TR" sz="2800" dirty="0">
                <a:sym typeface="Wingdings" pitchFamily="2" charset="2"/>
              </a:rPr>
              <a:t>»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r-TR" sz="2800" dirty="0">
                <a:sym typeface="Wingdings" pitchFamily="2" charset="2"/>
              </a:rPr>
              <a:t>Kritik aort </a:t>
            </a:r>
            <a:r>
              <a:rPr lang="tr-TR" sz="2800" dirty="0" err="1">
                <a:sym typeface="Wingdings" pitchFamily="2" charset="2"/>
              </a:rPr>
              <a:t>stenozu</a:t>
            </a:r>
            <a:endParaRPr lang="tr-TR" sz="2800" dirty="0">
              <a:sym typeface="Wingdings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r-TR" sz="2800" dirty="0">
                <a:sym typeface="Wingdings" pitchFamily="2" charset="2"/>
              </a:rPr>
              <a:t>Kritik </a:t>
            </a:r>
            <a:r>
              <a:rPr lang="tr-TR" sz="2800" dirty="0" err="1">
                <a:sym typeface="Wingdings" pitchFamily="2" charset="2"/>
              </a:rPr>
              <a:t>pulmoner</a:t>
            </a:r>
            <a:r>
              <a:rPr lang="tr-TR" sz="2800" dirty="0">
                <a:sym typeface="Wingdings" pitchFamily="2" charset="2"/>
              </a:rPr>
              <a:t> </a:t>
            </a:r>
            <a:r>
              <a:rPr lang="tr-TR" sz="2800" dirty="0" err="1">
                <a:sym typeface="Wingdings" pitchFamily="2" charset="2"/>
              </a:rPr>
              <a:t>stenoz</a:t>
            </a:r>
            <a:endParaRPr lang="tr-TR" sz="2800" dirty="0">
              <a:sym typeface="Wingdings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r-TR" sz="2800" dirty="0" err="1">
                <a:sym typeface="Wingdings" pitchFamily="2" charset="2"/>
              </a:rPr>
              <a:t>Pulmoner</a:t>
            </a:r>
            <a:r>
              <a:rPr lang="tr-TR" sz="2800" dirty="0">
                <a:sym typeface="Wingdings" pitchFamily="2" charset="2"/>
              </a:rPr>
              <a:t> </a:t>
            </a:r>
            <a:r>
              <a:rPr lang="tr-TR" sz="2800" dirty="0" err="1">
                <a:sym typeface="Wingdings" pitchFamily="2" charset="2"/>
              </a:rPr>
              <a:t>atrezi</a:t>
            </a:r>
            <a:endParaRPr lang="tr-TR" sz="2800" dirty="0">
              <a:sym typeface="Wingdings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tr-TR" sz="2800" dirty="0">
              <a:sym typeface="Wingdings" pitchFamily="2" charset="2"/>
            </a:endParaRPr>
          </a:p>
          <a:p>
            <a:pPr lvl="1" algn="ctr"/>
            <a:r>
              <a:rPr lang="tr-TR" sz="4000" b="1" dirty="0" err="1">
                <a:sym typeface="Wingdings" pitchFamily="2" charset="2"/>
              </a:rPr>
              <a:t>Prostaglandin</a:t>
            </a:r>
            <a:r>
              <a:rPr lang="tr-TR" sz="4000" b="1" dirty="0">
                <a:sym typeface="Wingdings" pitchFamily="2" charset="2"/>
              </a:rPr>
              <a:t> </a:t>
            </a:r>
            <a:r>
              <a:rPr lang="tr-TR" sz="4000" b="1" dirty="0" err="1">
                <a:sym typeface="Wingdings" pitchFamily="2" charset="2"/>
              </a:rPr>
              <a:t>infüzyonu</a:t>
            </a:r>
            <a:endParaRPr lang="tr-TR" sz="4000" b="1" dirty="0">
              <a:sym typeface="Wingdings" pitchFamily="2" charset="2"/>
            </a:endParaRPr>
          </a:p>
          <a:p>
            <a:endParaRPr lang="tr-TR" sz="2800" dirty="0"/>
          </a:p>
          <a:p>
            <a:endParaRPr lang="tr-TR" sz="2800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3BADCE68-801B-F344-B3F1-8C7E274BD9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48" r="26923"/>
          <a:stretch/>
        </p:blipFill>
        <p:spPr>
          <a:xfrm>
            <a:off x="6752493" y="2040194"/>
            <a:ext cx="1424354" cy="175097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877F973-F527-1840-9349-AC29C1AB39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665"/>
          <a:stretch/>
        </p:blipFill>
        <p:spPr>
          <a:xfrm>
            <a:off x="8569570" y="2626001"/>
            <a:ext cx="1569580" cy="175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166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ÖZEL DURUMLAR – ÖZEL TEDAVİLER</a:t>
            </a:r>
            <a:br>
              <a:rPr lang="tr-TR" b="1" dirty="0"/>
            </a:br>
            <a:r>
              <a:rPr lang="tr-TR" b="1" dirty="0"/>
              <a:t>SEPSİS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85206BC5-5869-2D42-868A-8D45BE0321C2}"/>
              </a:ext>
            </a:extLst>
          </p:cNvPr>
          <p:cNvSpPr txBox="1"/>
          <p:nvPr/>
        </p:nvSpPr>
        <p:spPr>
          <a:xfrm>
            <a:off x="445477" y="2175130"/>
            <a:ext cx="11160369" cy="5314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Klinik bulgular </a:t>
            </a:r>
            <a:r>
              <a:rPr lang="tr-TR" sz="2800" dirty="0" err="1"/>
              <a:t>sepsisi</a:t>
            </a:r>
            <a:r>
              <a:rPr lang="tr-TR" sz="2800" dirty="0"/>
              <a:t> düşündürüyorsa</a:t>
            </a:r>
          </a:p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 err="1"/>
              <a:t>Sepsis</a:t>
            </a:r>
            <a:r>
              <a:rPr lang="tr-TR" sz="2800" dirty="0"/>
              <a:t> belirteçleri, </a:t>
            </a:r>
            <a:r>
              <a:rPr lang="tr-TR" sz="2800" dirty="0" err="1"/>
              <a:t>hemogram</a:t>
            </a:r>
            <a:r>
              <a:rPr lang="tr-TR" sz="2800" dirty="0"/>
              <a:t> ve </a:t>
            </a:r>
            <a:r>
              <a:rPr lang="tr-TR" sz="2800" dirty="0" err="1"/>
              <a:t>periferik</a:t>
            </a:r>
            <a:r>
              <a:rPr lang="tr-TR" sz="2800" dirty="0"/>
              <a:t> yayma tetkiklerinden sonra </a:t>
            </a:r>
            <a:r>
              <a:rPr lang="tr-TR" sz="2800" b="1" i="1" dirty="0"/>
              <a:t>HIZLI ANTİBİYOTERAPİ</a:t>
            </a:r>
          </a:p>
          <a:p>
            <a:pPr marL="742950" lvl="1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Erken </a:t>
            </a:r>
            <a:r>
              <a:rPr lang="tr-TR" sz="2800" dirty="0" err="1"/>
              <a:t>neonatal</a:t>
            </a:r>
            <a:r>
              <a:rPr lang="tr-TR" sz="2800" dirty="0"/>
              <a:t> </a:t>
            </a:r>
            <a:r>
              <a:rPr lang="tr-TR" sz="2800" dirty="0" err="1"/>
              <a:t>sepsis</a:t>
            </a:r>
            <a:r>
              <a:rPr lang="tr-TR" sz="2800" dirty="0"/>
              <a:t>: </a:t>
            </a:r>
            <a:r>
              <a:rPr lang="tr-TR" sz="2800" dirty="0" err="1"/>
              <a:t>Ampisilin</a:t>
            </a:r>
            <a:r>
              <a:rPr lang="tr-TR" sz="2800" dirty="0"/>
              <a:t> + </a:t>
            </a:r>
            <a:r>
              <a:rPr lang="tr-TR" sz="2800" dirty="0" err="1"/>
              <a:t>Aminoglikozid</a:t>
            </a:r>
            <a:endParaRPr lang="tr-TR" sz="2800" dirty="0"/>
          </a:p>
          <a:p>
            <a:pPr marL="742950" lvl="1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Geç </a:t>
            </a:r>
            <a:r>
              <a:rPr lang="tr-TR" sz="2800" dirty="0" err="1"/>
              <a:t>neonatal</a:t>
            </a:r>
            <a:r>
              <a:rPr lang="tr-TR" sz="2800" dirty="0"/>
              <a:t> </a:t>
            </a:r>
            <a:r>
              <a:rPr lang="tr-TR" sz="2800" dirty="0" err="1"/>
              <a:t>sepsis</a:t>
            </a:r>
            <a:r>
              <a:rPr lang="tr-TR" sz="2800" dirty="0"/>
              <a:t>: </a:t>
            </a:r>
            <a:r>
              <a:rPr lang="tr-TR" sz="2800" dirty="0" err="1"/>
              <a:t>Ampisilin</a:t>
            </a:r>
            <a:r>
              <a:rPr lang="tr-TR" sz="2800" dirty="0"/>
              <a:t> + 3. kuşak </a:t>
            </a:r>
            <a:r>
              <a:rPr lang="tr-TR" sz="2800" dirty="0" err="1"/>
              <a:t>sefalosporin</a:t>
            </a:r>
            <a:endParaRPr lang="tr-TR" sz="2800" dirty="0"/>
          </a:p>
          <a:p>
            <a:pPr lvl="1">
              <a:lnSpc>
                <a:spcPct val="114000"/>
              </a:lnSpc>
            </a:pPr>
            <a:r>
              <a:rPr lang="tr-TR" sz="2800" dirty="0"/>
              <a:t>				 </a:t>
            </a:r>
            <a:r>
              <a:rPr lang="tr-TR" sz="2800" dirty="0" err="1"/>
              <a:t>Vankomisin</a:t>
            </a:r>
            <a:r>
              <a:rPr lang="tr-TR" sz="2800" dirty="0"/>
              <a:t> + 3. kuşak </a:t>
            </a:r>
            <a:r>
              <a:rPr lang="tr-TR" sz="2800" dirty="0" err="1"/>
              <a:t>sefalosporin</a:t>
            </a:r>
            <a:endParaRPr lang="tr-TR" sz="2800" dirty="0"/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Kritik hasta </a:t>
            </a:r>
            <a:r>
              <a:rPr lang="tr-TR" sz="2800" dirty="0" err="1"/>
              <a:t>yenidoğanda</a:t>
            </a:r>
            <a:r>
              <a:rPr lang="tr-TR" sz="2800" dirty="0"/>
              <a:t> </a:t>
            </a:r>
            <a:r>
              <a:rPr lang="tr-TR" sz="2800" b="1" i="1" dirty="0" err="1"/>
              <a:t>lomber</a:t>
            </a:r>
            <a:r>
              <a:rPr lang="tr-TR" sz="2800" b="1" i="1" dirty="0"/>
              <a:t> ponksiyon ertelenebilir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Hipotansiyon varlığında </a:t>
            </a:r>
            <a:r>
              <a:rPr lang="tr-TR" sz="2800" dirty="0" err="1"/>
              <a:t>bolus</a:t>
            </a:r>
            <a:r>
              <a:rPr lang="tr-TR" sz="2800" dirty="0"/>
              <a:t> sıvı tedavisi ve </a:t>
            </a:r>
            <a:r>
              <a:rPr lang="tr-TR" sz="2800" dirty="0" err="1"/>
              <a:t>inotrop</a:t>
            </a:r>
            <a:r>
              <a:rPr lang="tr-TR" sz="2800" dirty="0"/>
              <a:t> ilaçlar 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tr-TR" sz="2800" dirty="0"/>
          </a:p>
          <a:p>
            <a:pPr lvl="1"/>
            <a:endParaRPr lang="tr-TR" sz="2800" dirty="0"/>
          </a:p>
          <a:p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11133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ÖZEL DURUMLAR – ÖZEL TEDAVİLER</a:t>
            </a:r>
            <a:br>
              <a:rPr lang="tr-TR" b="1" dirty="0"/>
            </a:br>
            <a:r>
              <a:rPr lang="tr-TR" b="1" dirty="0"/>
              <a:t>DOĞUMSAL METABOLİZMA HASTALIKLARI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85206BC5-5869-2D42-868A-8D45BE0321C2}"/>
              </a:ext>
            </a:extLst>
          </p:cNvPr>
          <p:cNvSpPr txBox="1"/>
          <p:nvPr/>
        </p:nvSpPr>
        <p:spPr>
          <a:xfrm>
            <a:off x="445477" y="2175130"/>
            <a:ext cx="11160369" cy="4332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 err="1"/>
              <a:t>Kollapsta</a:t>
            </a:r>
            <a:r>
              <a:rPr lang="tr-TR" sz="2800" dirty="0"/>
              <a:t> gelen her </a:t>
            </a:r>
            <a:r>
              <a:rPr lang="tr-TR" sz="2800" dirty="0" err="1"/>
              <a:t>yenidoğandan</a:t>
            </a:r>
            <a:r>
              <a:rPr lang="tr-TR" sz="2800" dirty="0"/>
              <a:t> </a:t>
            </a:r>
            <a:r>
              <a:rPr lang="tr-TR" sz="2800" dirty="0" err="1"/>
              <a:t>metabolik</a:t>
            </a:r>
            <a:r>
              <a:rPr lang="tr-TR" sz="2800" dirty="0"/>
              <a:t> hastalık tetkikleri planlanmalı</a:t>
            </a:r>
          </a:p>
          <a:p>
            <a:pPr marL="742950" lvl="1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 err="1"/>
              <a:t>Arteriyel</a:t>
            </a:r>
            <a:r>
              <a:rPr lang="tr-TR" sz="2800" dirty="0"/>
              <a:t> kan gazı</a:t>
            </a:r>
          </a:p>
          <a:p>
            <a:pPr marL="742950" lvl="1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Serum </a:t>
            </a:r>
            <a:r>
              <a:rPr lang="tr-TR" sz="2800" dirty="0" err="1"/>
              <a:t>laktat</a:t>
            </a:r>
            <a:endParaRPr lang="tr-TR" sz="2800" dirty="0"/>
          </a:p>
          <a:p>
            <a:pPr marL="742950" lvl="1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Amonyak</a:t>
            </a:r>
          </a:p>
          <a:p>
            <a:pPr marL="742950" lvl="1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 err="1"/>
              <a:t>Glukoz</a:t>
            </a:r>
            <a:endParaRPr lang="tr-TR" sz="2800" dirty="0"/>
          </a:p>
          <a:p>
            <a:pPr marL="742950" lvl="1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Tandem MS, plazma kantitatif aminoasit, idrar organik asidi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tr-TR" sz="2800" dirty="0"/>
          </a:p>
          <a:p>
            <a:pPr lvl="1"/>
            <a:endParaRPr lang="tr-TR" sz="2800" dirty="0"/>
          </a:p>
          <a:p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3601343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ÖZEL DURUMLAR – ÖZEL TEDAVİLER</a:t>
            </a:r>
            <a:br>
              <a:rPr lang="tr-TR" b="1" dirty="0"/>
            </a:br>
            <a:r>
              <a:rPr lang="tr-TR" b="1" dirty="0"/>
              <a:t>KONJENİTAL ADRENAL HİPERPLAZİ (KAH)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85206BC5-5869-2D42-868A-8D45BE0321C2}"/>
              </a:ext>
            </a:extLst>
          </p:cNvPr>
          <p:cNvSpPr txBox="1"/>
          <p:nvPr/>
        </p:nvSpPr>
        <p:spPr>
          <a:xfrm>
            <a:off x="838200" y="2019371"/>
            <a:ext cx="11160369" cy="58060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tr-TR" sz="2800" dirty="0"/>
              <a:t>Klasik bulgular</a:t>
            </a:r>
          </a:p>
          <a:p>
            <a:pPr marL="914400" lvl="1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Hipoglisemi</a:t>
            </a:r>
          </a:p>
          <a:p>
            <a:pPr marL="914400" lvl="1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 err="1"/>
              <a:t>Hiponatremi</a:t>
            </a:r>
            <a:endParaRPr lang="tr-TR" sz="2800" dirty="0"/>
          </a:p>
          <a:p>
            <a:pPr marL="914400" lvl="1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 err="1"/>
              <a:t>Hiperpotasemi</a:t>
            </a:r>
            <a:endParaRPr lang="tr-TR" sz="2800" dirty="0"/>
          </a:p>
          <a:p>
            <a:pPr>
              <a:lnSpc>
                <a:spcPct val="114000"/>
              </a:lnSpc>
            </a:pPr>
            <a:endParaRPr lang="tr-TR" sz="2800" dirty="0"/>
          </a:p>
          <a:p>
            <a:pPr>
              <a:lnSpc>
                <a:spcPct val="114000"/>
              </a:lnSpc>
            </a:pPr>
            <a:r>
              <a:rPr lang="tr-TR" sz="2800" dirty="0"/>
              <a:t>Esas tedavi</a:t>
            </a:r>
          </a:p>
          <a:p>
            <a:pPr marL="914400" lvl="1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 err="1"/>
              <a:t>Hipovolemi</a:t>
            </a:r>
            <a:r>
              <a:rPr lang="tr-TR" sz="2800" dirty="0"/>
              <a:t> ve elektrolit dengesizliğinin düzeltilmesi</a:t>
            </a:r>
          </a:p>
          <a:p>
            <a:pPr marL="914400" lvl="1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Hipogliseminin düzeltilmesi</a:t>
            </a:r>
          </a:p>
          <a:p>
            <a:pPr marL="914400" lvl="1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IV </a:t>
            </a:r>
            <a:r>
              <a:rPr lang="tr-TR" sz="2800" dirty="0" err="1"/>
              <a:t>hidrokortizon</a:t>
            </a:r>
            <a:r>
              <a:rPr lang="tr-TR" sz="2800" dirty="0"/>
              <a:t>, </a:t>
            </a:r>
            <a:r>
              <a:rPr lang="tr-TR" sz="2800" dirty="0" err="1"/>
              <a:t>Fludrokortizon</a:t>
            </a:r>
            <a:endParaRPr lang="tr-T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tr-TR" sz="2800" dirty="0"/>
          </a:p>
          <a:p>
            <a:pPr lvl="1"/>
            <a:endParaRPr lang="tr-TR" sz="2800" dirty="0"/>
          </a:p>
          <a:p>
            <a:endParaRPr lang="tr-TR" sz="2800" dirty="0"/>
          </a:p>
        </p:txBody>
      </p:sp>
      <p:sp>
        <p:nvSpPr>
          <p:cNvPr id="4" name="5 Köşeli Yıldız 3">
            <a:extLst>
              <a:ext uri="{FF2B5EF4-FFF2-40B4-BE49-F238E27FC236}">
                <a16:creationId xmlns:a16="http://schemas.microsoft.com/office/drawing/2014/main" id="{7981DF76-5B39-F64D-B2C8-E5FE8CF5697D}"/>
              </a:ext>
            </a:extLst>
          </p:cNvPr>
          <p:cNvSpPr/>
          <p:nvPr/>
        </p:nvSpPr>
        <p:spPr>
          <a:xfrm>
            <a:off x="6096000" y="1884434"/>
            <a:ext cx="4103077" cy="2707835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b="1" dirty="0">
                <a:solidFill>
                  <a:schemeClr val="tx1"/>
                </a:solidFill>
              </a:rPr>
              <a:t>Adrenal Kriz</a:t>
            </a:r>
          </a:p>
        </p:txBody>
      </p:sp>
    </p:spTree>
    <p:extLst>
      <p:ext uri="{BB962C8B-B14F-4D97-AF65-F5344CB8AC3E}">
        <p14:creationId xmlns:p14="http://schemas.microsoft.com/office/powerpoint/2010/main" val="1020012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451C45D-1D47-2743-A91F-95F538E4A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Başlık 1">
            <a:extLst>
              <a:ext uri="{FF2B5EF4-FFF2-40B4-BE49-F238E27FC236}">
                <a16:creationId xmlns:a16="http://schemas.microsoft.com/office/drawing/2014/main" id="{35E7A7C5-630C-6A4D-A328-ECBD0EC29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3203"/>
            <a:ext cx="10515600" cy="1325563"/>
          </a:xfrm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ÖZEL DURUMLAR – ÖZEL TEDAVİLER</a:t>
            </a:r>
            <a:br>
              <a:rPr lang="tr-TR" b="1" dirty="0"/>
            </a:br>
            <a:r>
              <a:rPr lang="tr-TR" b="1" dirty="0"/>
              <a:t>YENİDOĞAN SARILIĞI</a:t>
            </a:r>
          </a:p>
        </p:txBody>
      </p:sp>
      <p:graphicFrame>
        <p:nvGraphicFramePr>
          <p:cNvPr id="5" name="Diyagram 4">
            <a:extLst>
              <a:ext uri="{FF2B5EF4-FFF2-40B4-BE49-F238E27FC236}">
                <a16:creationId xmlns:a16="http://schemas.microsoft.com/office/drawing/2014/main" id="{FC223596-2550-A742-9BDA-71AB3F4C1A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9011536"/>
              </p:ext>
            </p:extLst>
          </p:nvPr>
        </p:nvGraphicFramePr>
        <p:xfrm>
          <a:off x="3075305" y="775266"/>
          <a:ext cx="6041390" cy="6842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975338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0C3DCB1-66F4-2749-9BE2-B3204223DC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b="1" dirty="0"/>
              <a:t>KRİTİK HASTA YENİDOĞAN - SONUÇ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CC011F0-FD97-064C-8046-D6B46BC48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85206BC5-5869-2D42-868A-8D45BE0321C2}"/>
              </a:ext>
            </a:extLst>
          </p:cNvPr>
          <p:cNvSpPr txBox="1"/>
          <p:nvPr/>
        </p:nvSpPr>
        <p:spPr>
          <a:xfrm>
            <a:off x="838200" y="2019371"/>
            <a:ext cx="11160369" cy="482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Tanı yelpazesi geniş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Tanı ve yönetimi zor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Acil müdahale gerektiren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 err="1"/>
              <a:t>Mortalite</a:t>
            </a:r>
            <a:r>
              <a:rPr lang="tr-TR" sz="2800" dirty="0"/>
              <a:t> ve </a:t>
            </a:r>
            <a:r>
              <a:rPr lang="tr-TR" sz="2800" dirty="0" err="1"/>
              <a:t>morbiditesi</a:t>
            </a:r>
            <a:r>
              <a:rPr lang="tr-TR" sz="2800" dirty="0"/>
              <a:t> yüksek bir durum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tr-TR" sz="2800" dirty="0"/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tr-TR" sz="2800" dirty="0"/>
              <a:t>Doğru </a:t>
            </a:r>
            <a:r>
              <a:rPr lang="tr-TR" sz="2800"/>
              <a:t>tanı ve nedene yönelik tedavi </a:t>
            </a:r>
            <a:r>
              <a:rPr lang="tr-TR" sz="2800">
                <a:sym typeface="Wingdings" pitchFamily="2" charset="2"/>
              </a:rPr>
              <a:t></a:t>
            </a:r>
            <a:r>
              <a:rPr lang="tr-TR" sz="2800"/>
              <a:t> </a:t>
            </a:r>
            <a:r>
              <a:rPr lang="tr-TR" sz="2800" dirty="0"/>
              <a:t>olumsuz </a:t>
            </a:r>
            <a:r>
              <a:rPr lang="tr-TR" sz="2800" dirty="0" err="1"/>
              <a:t>prognozu</a:t>
            </a:r>
            <a:r>
              <a:rPr lang="tr-TR" sz="2800" dirty="0"/>
              <a:t> iyileştirebilir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tr-T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tr-TR" sz="2800" dirty="0"/>
          </a:p>
          <a:p>
            <a:pPr lvl="1"/>
            <a:endParaRPr lang="tr-TR" sz="2800" dirty="0"/>
          </a:p>
          <a:p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1205434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FE93F49-8232-6140-B51E-ED2BE36FD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EE64D2D-9BC3-7F42-AF03-F7BA0482E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endParaRPr lang="tr-TR" sz="7200" b="1" dirty="0"/>
          </a:p>
          <a:p>
            <a:pPr marL="0" indent="0" algn="r">
              <a:buNone/>
            </a:pPr>
            <a:endParaRPr lang="tr-TR" sz="7200" b="1" dirty="0"/>
          </a:p>
          <a:p>
            <a:pPr marL="0" indent="0" algn="r">
              <a:buNone/>
            </a:pPr>
            <a:endParaRPr lang="tr-TR" sz="7200" b="1" dirty="0"/>
          </a:p>
        </p:txBody>
      </p:sp>
      <p:sp>
        <p:nvSpPr>
          <p:cNvPr id="7" name="Metin kutusu 6">
            <a:extLst>
              <a:ext uri="{FF2B5EF4-FFF2-40B4-BE49-F238E27FC236}">
                <a16:creationId xmlns:a16="http://schemas.microsoft.com/office/drawing/2014/main" id="{6C9260AE-524E-F346-BD5D-60D1884AF3F1}"/>
              </a:ext>
            </a:extLst>
          </p:cNvPr>
          <p:cNvSpPr txBox="1"/>
          <p:nvPr/>
        </p:nvSpPr>
        <p:spPr>
          <a:xfrm>
            <a:off x="8947991" y="5846544"/>
            <a:ext cx="2869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/>
              <a:t>TEŞEKKÜRLER</a:t>
            </a:r>
          </a:p>
        </p:txBody>
      </p:sp>
    </p:spTree>
    <p:extLst>
      <p:ext uri="{BB962C8B-B14F-4D97-AF65-F5344CB8AC3E}">
        <p14:creationId xmlns:p14="http://schemas.microsoft.com/office/powerpoint/2010/main" val="1314981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2299</TotalTime>
  <Words>721</Words>
  <Application>Microsoft Office PowerPoint</Application>
  <PresentationFormat>Geniş ekran</PresentationFormat>
  <Paragraphs>196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24</vt:i4>
      </vt:variant>
    </vt:vector>
  </HeadingPairs>
  <TitlesOfParts>
    <vt:vector size="25" baseType="lpstr">
      <vt:lpstr>Office Teması</vt:lpstr>
      <vt:lpstr>         KRİTİK HASTA YENİDOĞANA YAKLAŞIM </vt:lpstr>
      <vt:lpstr>SAĞLIKLI TERM YENİDOĞAN BEBEĞİN ÖZELLİKLERİ NELERDİR?</vt:lpstr>
      <vt:lpstr>SAĞLIKLI TERM YENİDOĞAN BEBEĞİN ÖZELLİKLERİ</vt:lpstr>
      <vt:lpstr>HASTA YENİDOĞAN BEBEĞİN  ÖZELLİKLERİ NELERDİR?</vt:lpstr>
      <vt:lpstr>KRİTİK HASTA YENİDOĞAN</vt:lpstr>
      <vt:lpstr>YENİDOĞAN DÖNEMİNDE ACİL SERVİSE BAŞVURUNUN EN SIK NEDENLERİ NELERDİR?</vt:lpstr>
      <vt:lpstr>YENİDOĞAN DÖNEMİNDE ACİL SERVİSE BAŞVURU</vt:lpstr>
      <vt:lpstr>PowerPoint Sunusu</vt:lpstr>
      <vt:lpstr> ANİ BEKLENMEYEN POSTNATAL KOLLAPS  - NEDENLER </vt:lpstr>
      <vt:lpstr>KRİTİK KONJENİTAL KALP HASTALIKLARINDAN NE ZAMAN ŞÜPHELENELİM?</vt:lpstr>
      <vt:lpstr>YENİDOĞAN SEPSİSİNDEN NE ZAMAN ŞÜPHELENELİM?</vt:lpstr>
      <vt:lpstr>DOĞUMSAL METABOLİZMA HASTALIĞINDAN NE ZAMAN ŞÜPHELENELİM?</vt:lpstr>
      <vt:lpstr>KASITLI YARALANMALARDAN NE ZAMAN ŞÜPHELENELİM?</vt:lpstr>
      <vt:lpstr>KONJENİTAL ADRENAL HİPERPLAZİDEN  NE ZAMAN ŞÜPHELENELİM?</vt:lpstr>
      <vt:lpstr> ANİ BEKLENMEYEN POSTNATAL KOLLAPS - İLK MÜDAHALE </vt:lpstr>
      <vt:lpstr>CANLANDIRMA BASAMAKLARI</vt:lpstr>
      <vt:lpstr>ANİ BEKLENMEYEN POSTNATAL KOLLAPS - İLK MÜDAHALE</vt:lpstr>
      <vt:lpstr>ÖZEL DURUMLAR – ÖZEL TEDAVİLER KRİTİK KONJENİTAL KALP HASTALIKLARI</vt:lpstr>
      <vt:lpstr>ÖZEL DURUMLAR – ÖZEL TEDAVİLER SEPSİS</vt:lpstr>
      <vt:lpstr>ÖZEL DURUMLAR – ÖZEL TEDAVİLER DOĞUMSAL METABOLİZMA HASTALIKLARI</vt:lpstr>
      <vt:lpstr>ÖZEL DURUMLAR – ÖZEL TEDAVİLER KONJENİTAL ADRENAL HİPERPLAZİ (KAH)</vt:lpstr>
      <vt:lpstr>ÖZEL DURUMLAR – ÖZEL TEDAVİLER YENİDOĞAN SARILIĞI</vt:lpstr>
      <vt:lpstr>KRİTİK HASTA YENİDOĞAN - SONUÇ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KRİTİK HASTA YENİDOĞANA YAKLAŞIM </dc:title>
  <dc:creator>beril ozalp</dc:creator>
  <cp:lastModifiedBy>beril ozalp</cp:lastModifiedBy>
  <cp:revision>22</cp:revision>
  <dcterms:created xsi:type="dcterms:W3CDTF">2022-08-18T20:59:25Z</dcterms:created>
  <dcterms:modified xsi:type="dcterms:W3CDTF">2022-08-27T06:17:53Z</dcterms:modified>
</cp:coreProperties>
</file>